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89" r:id="rId4"/>
    <p:sldId id="290" r:id="rId5"/>
    <p:sldId id="266" r:id="rId6"/>
    <p:sldId id="284" r:id="rId7"/>
    <p:sldId id="263" r:id="rId8"/>
    <p:sldId id="280" r:id="rId9"/>
    <p:sldId id="291" r:id="rId10"/>
    <p:sldId id="292" r:id="rId11"/>
    <p:sldId id="279" r:id="rId12"/>
    <p:sldId id="274" r:id="rId13"/>
    <p:sldId id="275" r:id="rId14"/>
    <p:sldId id="282" r:id="rId15"/>
    <p:sldId id="286" r:id="rId16"/>
    <p:sldId id="265" r:id="rId17"/>
    <p:sldId id="270" r:id="rId18"/>
    <p:sldId id="288" r:id="rId19"/>
    <p:sldId id="287" r:id="rId20"/>
    <p:sldId id="262" r:id="rId21"/>
    <p:sldId id="294" r:id="rId22"/>
    <p:sldId id="293" r:id="rId23"/>
    <p:sldId id="273"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00"/>
    <a:srgbClr val="00B050"/>
    <a:srgbClr val="FFFF00"/>
    <a:srgbClr val="FFC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53C388-C5B1-4D48-925C-4B3E0C275E1A}" v="311" dt="2026-06-29T17:44:10.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26" autoAdjust="0"/>
  </p:normalViewPr>
  <p:slideViewPr>
    <p:cSldViewPr snapToGrid="0">
      <p:cViewPr varScale="1">
        <p:scale>
          <a:sx n="102" d="100"/>
          <a:sy n="102" d="100"/>
        </p:scale>
        <p:origin x="39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Sander (Student)" userId="5851fac8-1463-4015-87ff-21161c193fa4" providerId="ADAL" clId="{878A98B8-BD71-480F-8D7F-54D275C7DCBF}"/>
    <pc:docChg chg="addSld modSld sldOrd">
      <pc:chgData name="William Sander (Student)" userId="5851fac8-1463-4015-87ff-21161c193fa4" providerId="ADAL" clId="{878A98B8-BD71-480F-8D7F-54D275C7DCBF}" dt="2026-06-29T17:44:10.157" v="309" actId="20577"/>
      <pc:docMkLst>
        <pc:docMk/>
      </pc:docMkLst>
      <pc:sldChg chg="modSp modAnim">
        <pc:chgData name="William Sander (Student)" userId="5851fac8-1463-4015-87ff-21161c193fa4" providerId="ADAL" clId="{878A98B8-BD71-480F-8D7F-54D275C7DCBF}" dt="2026-06-29T15:57:49.459" v="184" actId="20577"/>
        <pc:sldMkLst>
          <pc:docMk/>
          <pc:sldMk cId="558446676" sldId="259"/>
        </pc:sldMkLst>
        <pc:spChg chg="mod">
          <ac:chgData name="William Sander (Student)" userId="5851fac8-1463-4015-87ff-21161c193fa4" providerId="ADAL" clId="{878A98B8-BD71-480F-8D7F-54D275C7DCBF}" dt="2026-06-29T15:57:49.459" v="184" actId="20577"/>
          <ac:spMkLst>
            <pc:docMk/>
            <pc:sldMk cId="558446676" sldId="259"/>
            <ac:spMk id="3" creationId="{0966298B-5BE3-FFCA-7088-0CD22877F93B}"/>
          </ac:spMkLst>
        </pc:spChg>
      </pc:sldChg>
      <pc:sldChg chg="addSp delSp modSp">
        <pc:chgData name="William Sander (Student)" userId="5851fac8-1463-4015-87ff-21161c193fa4" providerId="ADAL" clId="{878A98B8-BD71-480F-8D7F-54D275C7DCBF}" dt="2026-06-29T17:44:10.157" v="309" actId="20577"/>
        <pc:sldMkLst>
          <pc:docMk/>
          <pc:sldMk cId="2923791445" sldId="262"/>
        </pc:sldMkLst>
        <pc:spChg chg="mod">
          <ac:chgData name="William Sander (Student)" userId="5851fac8-1463-4015-87ff-21161c193fa4" providerId="ADAL" clId="{878A98B8-BD71-480F-8D7F-54D275C7DCBF}" dt="2026-06-29T17:44:10.157" v="309" actId="20577"/>
          <ac:spMkLst>
            <pc:docMk/>
            <pc:sldMk cId="2923791445" sldId="262"/>
            <ac:spMk id="3" creationId="{0CE6BE30-7B36-3801-3C8C-416BB741E879}"/>
          </ac:spMkLst>
        </pc:spChg>
        <pc:picChg chg="add">
          <ac:chgData name="William Sander (Student)" userId="5851fac8-1463-4015-87ff-21161c193fa4" providerId="ADAL" clId="{878A98B8-BD71-480F-8D7F-54D275C7DCBF}" dt="2026-06-29T16:23:30.066" v="290"/>
          <ac:picMkLst>
            <pc:docMk/>
            <pc:sldMk cId="2923791445" sldId="262"/>
            <ac:picMk id="2050" creationId="{21D5CB2E-C167-1D56-37CC-221D869187C1}"/>
          </ac:picMkLst>
        </pc:picChg>
        <pc:picChg chg="add del">
          <ac:chgData name="William Sander (Student)" userId="5851fac8-1463-4015-87ff-21161c193fa4" providerId="ADAL" clId="{878A98B8-BD71-480F-8D7F-54D275C7DCBF}" dt="2026-06-29T16:23:42.902" v="292" actId="478"/>
          <ac:picMkLst>
            <pc:docMk/>
            <pc:sldMk cId="2923791445" sldId="262"/>
            <ac:picMk id="2052" creationId="{743372C6-DCA2-088A-13AB-756E2CB841DA}"/>
          </ac:picMkLst>
        </pc:picChg>
        <pc:picChg chg="add mod">
          <ac:chgData name="William Sander (Student)" userId="5851fac8-1463-4015-87ff-21161c193fa4" providerId="ADAL" clId="{878A98B8-BD71-480F-8D7F-54D275C7DCBF}" dt="2026-06-29T16:23:54.164" v="297" actId="1076"/>
          <ac:picMkLst>
            <pc:docMk/>
            <pc:sldMk cId="2923791445" sldId="262"/>
            <ac:picMk id="2054" creationId="{AB279A47-27D9-FF51-DD43-781114FC7BAA}"/>
          </ac:picMkLst>
        </pc:picChg>
      </pc:sldChg>
      <pc:sldChg chg="modSp modAnim">
        <pc:chgData name="William Sander (Student)" userId="5851fac8-1463-4015-87ff-21161c193fa4" providerId="ADAL" clId="{878A98B8-BD71-480F-8D7F-54D275C7DCBF}" dt="2026-06-29T16:09:22.976" v="289" actId="20577"/>
        <pc:sldMkLst>
          <pc:docMk/>
          <pc:sldMk cId="2354130907" sldId="273"/>
        </pc:sldMkLst>
        <pc:spChg chg="mod">
          <ac:chgData name="William Sander (Student)" userId="5851fac8-1463-4015-87ff-21161c193fa4" providerId="ADAL" clId="{878A98B8-BD71-480F-8D7F-54D275C7DCBF}" dt="2026-06-29T16:09:22.976" v="289" actId="20577"/>
          <ac:spMkLst>
            <pc:docMk/>
            <pc:sldMk cId="2354130907" sldId="273"/>
            <ac:spMk id="3" creationId="{2DE51DC7-CF81-B61B-25B4-22CDC7A54DAA}"/>
          </ac:spMkLst>
        </pc:spChg>
      </pc:sldChg>
      <pc:sldChg chg="modSp">
        <pc:chgData name="William Sander (Student)" userId="5851fac8-1463-4015-87ff-21161c193fa4" providerId="ADAL" clId="{878A98B8-BD71-480F-8D7F-54D275C7DCBF}" dt="2026-06-29T16:25:14.573" v="301" actId="20577"/>
        <pc:sldMkLst>
          <pc:docMk/>
          <pc:sldMk cId="2474856326" sldId="274"/>
        </pc:sldMkLst>
        <pc:spChg chg="mod">
          <ac:chgData name="William Sander (Student)" userId="5851fac8-1463-4015-87ff-21161c193fa4" providerId="ADAL" clId="{878A98B8-BD71-480F-8D7F-54D275C7DCBF}" dt="2026-06-29T16:25:14.573" v="301" actId="20577"/>
          <ac:spMkLst>
            <pc:docMk/>
            <pc:sldMk cId="2474856326" sldId="274"/>
            <ac:spMk id="3" creationId="{D2FDAE43-013E-5519-4F00-A36CB7C7528F}"/>
          </ac:spMkLst>
        </pc:spChg>
      </pc:sldChg>
      <pc:sldChg chg="modSp">
        <pc:chgData name="William Sander (Student)" userId="5851fac8-1463-4015-87ff-21161c193fa4" providerId="ADAL" clId="{878A98B8-BD71-480F-8D7F-54D275C7DCBF}" dt="2026-06-29T16:25:21.846" v="302" actId="20577"/>
        <pc:sldMkLst>
          <pc:docMk/>
          <pc:sldMk cId="2359566960" sldId="275"/>
        </pc:sldMkLst>
        <pc:spChg chg="mod">
          <ac:chgData name="William Sander (Student)" userId="5851fac8-1463-4015-87ff-21161c193fa4" providerId="ADAL" clId="{878A98B8-BD71-480F-8D7F-54D275C7DCBF}" dt="2026-06-29T16:25:21.846" v="302" actId="20577"/>
          <ac:spMkLst>
            <pc:docMk/>
            <pc:sldMk cId="2359566960" sldId="275"/>
            <ac:spMk id="3" creationId="{2755A228-23B6-E2C3-F333-9E97C2E3A910}"/>
          </ac:spMkLst>
        </pc:spChg>
      </pc:sldChg>
      <pc:sldChg chg="modSp">
        <pc:chgData name="William Sander (Student)" userId="5851fac8-1463-4015-87ff-21161c193fa4" providerId="ADAL" clId="{878A98B8-BD71-480F-8D7F-54D275C7DCBF}" dt="2026-06-29T16:24:55.879" v="299" actId="20577"/>
        <pc:sldMkLst>
          <pc:docMk/>
          <pc:sldMk cId="588939299" sldId="279"/>
        </pc:sldMkLst>
        <pc:spChg chg="mod">
          <ac:chgData name="William Sander (Student)" userId="5851fac8-1463-4015-87ff-21161c193fa4" providerId="ADAL" clId="{878A98B8-BD71-480F-8D7F-54D275C7DCBF}" dt="2026-06-29T16:24:55.879" v="299" actId="20577"/>
          <ac:spMkLst>
            <pc:docMk/>
            <pc:sldMk cId="588939299" sldId="279"/>
            <ac:spMk id="3" creationId="{7B89B1EA-D5D0-5C37-1690-6BABB668B367}"/>
          </ac:spMkLst>
        </pc:spChg>
      </pc:sldChg>
      <pc:sldChg chg="modSp modAnim">
        <pc:chgData name="William Sander (Student)" userId="5851fac8-1463-4015-87ff-21161c193fa4" providerId="ADAL" clId="{878A98B8-BD71-480F-8D7F-54D275C7DCBF}" dt="2026-06-29T17:43:56.478" v="308" actId="20577"/>
        <pc:sldMkLst>
          <pc:docMk/>
          <pc:sldMk cId="2203474342" sldId="288"/>
        </pc:sldMkLst>
        <pc:spChg chg="mod">
          <ac:chgData name="William Sander (Student)" userId="5851fac8-1463-4015-87ff-21161c193fa4" providerId="ADAL" clId="{878A98B8-BD71-480F-8D7F-54D275C7DCBF}" dt="2026-06-29T17:43:56.478" v="308" actId="20577"/>
          <ac:spMkLst>
            <pc:docMk/>
            <pc:sldMk cId="2203474342" sldId="288"/>
            <ac:spMk id="3" creationId="{5F78A8BE-8FE3-B3E7-D29F-18F379E6D0D7}"/>
          </ac:spMkLst>
        </pc:spChg>
      </pc:sldChg>
      <pc:sldChg chg="modAnim">
        <pc:chgData name="William Sander (Student)" userId="5851fac8-1463-4015-87ff-21161c193fa4" providerId="ADAL" clId="{878A98B8-BD71-480F-8D7F-54D275C7DCBF}" dt="2026-06-29T15:49:38.855" v="19"/>
        <pc:sldMkLst>
          <pc:docMk/>
          <pc:sldMk cId="307883225" sldId="290"/>
        </pc:sldMkLst>
      </pc:sldChg>
      <pc:sldChg chg="modSp modAnim">
        <pc:chgData name="William Sander (Student)" userId="5851fac8-1463-4015-87ff-21161c193fa4" providerId="ADAL" clId="{878A98B8-BD71-480F-8D7F-54D275C7DCBF}" dt="2026-06-29T15:52:31.726" v="37" actId="20577"/>
        <pc:sldMkLst>
          <pc:docMk/>
          <pc:sldMk cId="1741335135" sldId="291"/>
        </pc:sldMkLst>
        <pc:spChg chg="mod">
          <ac:chgData name="William Sander (Student)" userId="5851fac8-1463-4015-87ff-21161c193fa4" providerId="ADAL" clId="{878A98B8-BD71-480F-8D7F-54D275C7DCBF}" dt="2026-06-29T15:52:31.726" v="37" actId="20577"/>
          <ac:spMkLst>
            <pc:docMk/>
            <pc:sldMk cId="1741335135" sldId="291"/>
            <ac:spMk id="3" creationId="{3A9BD5FF-6F0F-ABF2-AADF-389FE22AE17D}"/>
          </ac:spMkLst>
        </pc:spChg>
      </pc:sldChg>
      <pc:sldChg chg="modSp">
        <pc:chgData name="William Sander (Student)" userId="5851fac8-1463-4015-87ff-21161c193fa4" providerId="ADAL" clId="{878A98B8-BD71-480F-8D7F-54D275C7DCBF}" dt="2026-06-29T15:51:53.248" v="32" actId="20577"/>
        <pc:sldMkLst>
          <pc:docMk/>
          <pc:sldMk cId="3487293194" sldId="292"/>
        </pc:sldMkLst>
        <pc:spChg chg="mod">
          <ac:chgData name="William Sander (Student)" userId="5851fac8-1463-4015-87ff-21161c193fa4" providerId="ADAL" clId="{878A98B8-BD71-480F-8D7F-54D275C7DCBF}" dt="2026-06-29T15:51:53.248" v="32" actId="20577"/>
          <ac:spMkLst>
            <pc:docMk/>
            <pc:sldMk cId="3487293194" sldId="292"/>
            <ac:spMk id="3" creationId="{3F613B46-EEB8-E2E7-2FE3-971E2A2A8BBB}"/>
          </ac:spMkLst>
        </pc:spChg>
      </pc:sldChg>
      <pc:sldChg chg="addSp delSp modSp ord modAnim">
        <pc:chgData name="William Sander (Student)" userId="5851fac8-1463-4015-87ff-21161c193fa4" providerId="ADAL" clId="{878A98B8-BD71-480F-8D7F-54D275C7DCBF}" dt="2026-06-29T16:08:52.016" v="257" actId="20577"/>
        <pc:sldMkLst>
          <pc:docMk/>
          <pc:sldMk cId="177242662" sldId="293"/>
        </pc:sldMkLst>
        <pc:spChg chg="mod">
          <ac:chgData name="William Sander (Student)" userId="5851fac8-1463-4015-87ff-21161c193fa4" providerId="ADAL" clId="{878A98B8-BD71-480F-8D7F-54D275C7DCBF}" dt="2026-06-29T16:08:52.016" v="257" actId="20577"/>
          <ac:spMkLst>
            <pc:docMk/>
            <pc:sldMk cId="177242662" sldId="293"/>
            <ac:spMk id="3" creationId="{0F905AC4-77FC-2E0D-4339-B8AAD16BCF9E}"/>
          </ac:spMkLst>
        </pc:spChg>
        <pc:spChg chg="del">
          <ac:chgData name="William Sander (Student)" userId="5851fac8-1463-4015-87ff-21161c193fa4" providerId="ADAL" clId="{878A98B8-BD71-480F-8D7F-54D275C7DCBF}" dt="2026-06-29T15:59:06.672" v="185"/>
          <ac:spMkLst>
            <pc:docMk/>
            <pc:sldMk cId="177242662" sldId="293"/>
            <ac:spMk id="4" creationId="{762A0212-49E9-0F75-75BE-D98DF941D499}"/>
          </ac:spMkLst>
        </pc:spChg>
        <pc:spChg chg="add mod">
          <ac:chgData name="William Sander (Student)" userId="5851fac8-1463-4015-87ff-21161c193fa4" providerId="ADAL" clId="{878A98B8-BD71-480F-8D7F-54D275C7DCBF}" dt="2026-06-29T15:59:55.301" v="197" actId="478"/>
          <ac:spMkLst>
            <pc:docMk/>
            <pc:sldMk cId="177242662" sldId="293"/>
            <ac:spMk id="8" creationId="{3ED3C564-07B7-121E-00E1-E480531E7573}"/>
          </ac:spMkLst>
        </pc:spChg>
        <pc:grpChg chg="add mod">
          <ac:chgData name="William Sander (Student)" userId="5851fac8-1463-4015-87ff-21161c193fa4" providerId="ADAL" clId="{878A98B8-BD71-480F-8D7F-54D275C7DCBF}" dt="2026-06-29T16:03:19.250" v="235" actId="1440"/>
          <ac:grpSpMkLst>
            <pc:docMk/>
            <pc:sldMk cId="177242662" sldId="293"/>
            <ac:grpSpMk id="12" creationId="{192DFE79-1264-DBF1-5D27-68B656ED53DB}"/>
          </ac:grpSpMkLst>
        </pc:grpChg>
        <pc:picChg chg="add del mod">
          <ac:chgData name="William Sander (Student)" userId="5851fac8-1463-4015-87ff-21161c193fa4" providerId="ADAL" clId="{878A98B8-BD71-480F-8D7F-54D275C7DCBF}" dt="2026-06-29T16:00:19.680" v="203" actId="478"/>
          <ac:picMkLst>
            <pc:docMk/>
            <pc:sldMk cId="177242662" sldId="293"/>
            <ac:picMk id="5" creationId="{C72FF2AF-A1C2-438E-E983-E5878563ED7F}"/>
          </ac:picMkLst>
        </pc:picChg>
        <pc:picChg chg="add del mod">
          <ac:chgData name="William Sander (Student)" userId="5851fac8-1463-4015-87ff-21161c193fa4" providerId="ADAL" clId="{878A98B8-BD71-480F-8D7F-54D275C7DCBF}" dt="2026-06-29T16:00:23.746" v="205" actId="478"/>
          <ac:picMkLst>
            <pc:docMk/>
            <pc:sldMk cId="177242662" sldId="293"/>
            <ac:picMk id="7" creationId="{63685FE3-14AA-BE4B-52E4-2B90AD907824}"/>
          </ac:picMkLst>
        </pc:picChg>
        <pc:picChg chg="add mod">
          <ac:chgData name="William Sander (Student)" userId="5851fac8-1463-4015-87ff-21161c193fa4" providerId="ADAL" clId="{878A98B8-BD71-480F-8D7F-54D275C7DCBF}" dt="2026-06-29T16:03:16.587" v="234" actId="164"/>
          <ac:picMkLst>
            <pc:docMk/>
            <pc:sldMk cId="177242662" sldId="293"/>
            <ac:picMk id="9" creationId="{188851CE-F939-EF3D-05F3-641DAB7FA14C}"/>
          </ac:picMkLst>
        </pc:picChg>
        <pc:picChg chg="add del mod">
          <ac:chgData name="William Sander (Student)" userId="5851fac8-1463-4015-87ff-21161c193fa4" providerId="ADAL" clId="{878A98B8-BD71-480F-8D7F-54D275C7DCBF}" dt="2026-06-29T16:02:06.748" v="214" actId="478"/>
          <ac:picMkLst>
            <pc:docMk/>
            <pc:sldMk cId="177242662" sldId="293"/>
            <ac:picMk id="10" creationId="{EE5BFFC6-AB58-5152-F86D-435DBE04341B}"/>
          </ac:picMkLst>
        </pc:picChg>
        <pc:picChg chg="add mod">
          <ac:chgData name="William Sander (Student)" userId="5851fac8-1463-4015-87ff-21161c193fa4" providerId="ADAL" clId="{878A98B8-BD71-480F-8D7F-54D275C7DCBF}" dt="2026-06-29T16:03:16.587" v="234" actId="164"/>
          <ac:picMkLst>
            <pc:docMk/>
            <pc:sldMk cId="177242662" sldId="293"/>
            <ac:picMk id="11" creationId="{7010DCAB-315F-98D9-E9F1-E66980752257}"/>
          </ac:picMkLst>
        </pc:picChg>
        <pc:picChg chg="add del mod">
          <ac:chgData name="William Sander (Student)" userId="5851fac8-1463-4015-87ff-21161c193fa4" providerId="ADAL" clId="{878A98B8-BD71-480F-8D7F-54D275C7DCBF}" dt="2026-06-29T15:59:55.301" v="197" actId="478"/>
          <ac:picMkLst>
            <pc:docMk/>
            <pc:sldMk cId="177242662" sldId="293"/>
            <ac:picMk id="1026" creationId="{4954D83B-403F-2748-8512-9C96C677BF5F}"/>
          </ac:picMkLst>
        </pc:picChg>
        <pc:picChg chg="add del mod">
          <ac:chgData name="William Sander (Student)" userId="5851fac8-1463-4015-87ff-21161c193fa4" providerId="ADAL" clId="{878A98B8-BD71-480F-8D7F-54D275C7DCBF}" dt="2026-06-29T16:02:07.793" v="215" actId="478"/>
          <ac:picMkLst>
            <pc:docMk/>
            <pc:sldMk cId="177242662" sldId="293"/>
            <ac:picMk id="1028" creationId="{4E028074-20F1-3433-D7F2-F9DEFBD9B4CD}"/>
          </ac:picMkLst>
        </pc:picChg>
        <pc:picChg chg="add del mod">
          <ac:chgData name="William Sander (Student)" userId="5851fac8-1463-4015-87ff-21161c193fa4" providerId="ADAL" clId="{878A98B8-BD71-480F-8D7F-54D275C7DCBF}" dt="2026-06-29T15:59:58.209" v="198" actId="478"/>
          <ac:picMkLst>
            <pc:docMk/>
            <pc:sldMk cId="177242662" sldId="293"/>
            <ac:picMk id="1030" creationId="{5B739DA2-C27F-F4CC-16FC-B125F33573BC}"/>
          </ac:picMkLst>
        </pc:picChg>
        <pc:picChg chg="add mod">
          <ac:chgData name="William Sander (Student)" userId="5851fac8-1463-4015-87ff-21161c193fa4" providerId="ADAL" clId="{878A98B8-BD71-480F-8D7F-54D275C7DCBF}" dt="2026-06-29T16:03:16.587" v="234" actId="164"/>
          <ac:picMkLst>
            <pc:docMk/>
            <pc:sldMk cId="177242662" sldId="293"/>
            <ac:picMk id="1032" creationId="{05C35986-205D-014E-362B-3B91AA2ED20E}"/>
          </ac:picMkLst>
        </pc:picChg>
      </pc:sldChg>
      <pc:sldChg chg="add">
        <pc:chgData name="William Sander (Student)" userId="5851fac8-1463-4015-87ff-21161c193fa4" providerId="ADAL" clId="{878A98B8-BD71-480F-8D7F-54D275C7DCBF}" dt="2026-06-29T15:57:25.326" v="131"/>
        <pc:sldMkLst>
          <pc:docMk/>
          <pc:sldMk cId="629847927" sldId="294"/>
        </pc:sldMkLst>
      </pc:sldChg>
    </pc:docChg>
  </pc:docChgLst>
  <pc:docChgLst>
    <pc:chgData name="William Sander (Student)" userId="5851fac8-1463-4015-87ff-21161c193fa4" providerId="ADAL" clId="{2AB49D10-0AC7-3561-B195-46D308E8C02A}"/>
    <pc:docChg chg="undo custSel addSld delSld modSld sldOrd">
      <pc:chgData name="William Sander (Student)" userId="5851fac8-1463-4015-87ff-21161c193fa4" providerId="ADAL" clId="{2AB49D10-0AC7-3561-B195-46D308E8C02A}" dt="2026-06-28T16:51:57.154" v="1676" actId="20577"/>
      <pc:docMkLst>
        <pc:docMk/>
      </pc:docMkLst>
      <pc:sldChg chg="modSp mod">
        <pc:chgData name="William Sander (Student)" userId="5851fac8-1463-4015-87ff-21161c193fa4" providerId="ADAL" clId="{2AB49D10-0AC7-3561-B195-46D308E8C02A}" dt="2026-06-28T16:18:18.976" v="954" actId="20577"/>
        <pc:sldMkLst>
          <pc:docMk/>
          <pc:sldMk cId="1847205900" sldId="256"/>
        </pc:sldMkLst>
        <pc:spChg chg="mod">
          <ac:chgData name="William Sander (Student)" userId="5851fac8-1463-4015-87ff-21161c193fa4" providerId="ADAL" clId="{2AB49D10-0AC7-3561-B195-46D308E8C02A}" dt="2026-06-28T16:18:18.976" v="954" actId="20577"/>
          <ac:spMkLst>
            <pc:docMk/>
            <pc:sldMk cId="1847205900" sldId="256"/>
            <ac:spMk id="3" creationId="{4FCBA17B-E056-07B7-4D72-CABF11024563}"/>
          </ac:spMkLst>
        </pc:spChg>
      </pc:sldChg>
      <pc:sldChg chg="modSp mod">
        <pc:chgData name="William Sander (Student)" userId="5851fac8-1463-4015-87ff-21161c193fa4" providerId="ADAL" clId="{2AB49D10-0AC7-3561-B195-46D308E8C02A}" dt="2026-06-28T16:21:05.304" v="1004" actId="20577"/>
        <pc:sldMkLst>
          <pc:docMk/>
          <pc:sldMk cId="558446676" sldId="259"/>
        </pc:sldMkLst>
        <pc:spChg chg="mod">
          <ac:chgData name="William Sander (Student)" userId="5851fac8-1463-4015-87ff-21161c193fa4" providerId="ADAL" clId="{2AB49D10-0AC7-3561-B195-46D308E8C02A}" dt="2026-06-28T16:21:05.304" v="1004" actId="20577"/>
          <ac:spMkLst>
            <pc:docMk/>
            <pc:sldMk cId="558446676" sldId="259"/>
            <ac:spMk id="3" creationId="{0966298B-5BE3-FFCA-7088-0CD22877F93B}"/>
          </ac:spMkLst>
        </pc:spChg>
      </pc:sldChg>
      <pc:sldChg chg="modSp mod">
        <pc:chgData name="William Sander (Student)" userId="5851fac8-1463-4015-87ff-21161c193fa4" providerId="ADAL" clId="{2AB49D10-0AC7-3561-B195-46D308E8C02A}" dt="2026-06-28T16:46:33.547" v="1285" actId="1076"/>
        <pc:sldMkLst>
          <pc:docMk/>
          <pc:sldMk cId="4023343120" sldId="261"/>
        </pc:sldMkLst>
        <pc:picChg chg="mod">
          <ac:chgData name="William Sander (Student)" userId="5851fac8-1463-4015-87ff-21161c193fa4" providerId="ADAL" clId="{2AB49D10-0AC7-3561-B195-46D308E8C02A}" dt="2026-06-28T16:46:33.547" v="1285" actId="1076"/>
          <ac:picMkLst>
            <pc:docMk/>
            <pc:sldMk cId="4023343120" sldId="261"/>
            <ac:picMk id="4" creationId="{DA9BAF41-5551-250B-B123-1D2875042C33}"/>
          </ac:picMkLst>
        </pc:picChg>
      </pc:sldChg>
      <pc:sldChg chg="modSp mod">
        <pc:chgData name="William Sander (Student)" userId="5851fac8-1463-4015-87ff-21161c193fa4" providerId="ADAL" clId="{2AB49D10-0AC7-3561-B195-46D308E8C02A}" dt="2026-06-28T15:36:38.050" v="539" actId="1076"/>
        <pc:sldMkLst>
          <pc:docMk/>
          <pc:sldMk cId="2557652646" sldId="265"/>
        </pc:sldMkLst>
        <pc:picChg chg="mod">
          <ac:chgData name="William Sander (Student)" userId="5851fac8-1463-4015-87ff-21161c193fa4" providerId="ADAL" clId="{2AB49D10-0AC7-3561-B195-46D308E8C02A}" dt="2026-06-28T15:36:38.050" v="539" actId="1076"/>
          <ac:picMkLst>
            <pc:docMk/>
            <pc:sldMk cId="2557652646" sldId="265"/>
            <ac:picMk id="4" creationId="{D99D52B6-DCFE-22F8-A4BB-2F04CD462879}"/>
          </ac:picMkLst>
        </pc:picChg>
      </pc:sldChg>
      <pc:sldChg chg="modSp mod">
        <pc:chgData name="William Sander (Student)" userId="5851fac8-1463-4015-87ff-21161c193fa4" providerId="ADAL" clId="{2AB49D10-0AC7-3561-B195-46D308E8C02A}" dt="2026-06-28T15:21:44.845" v="216" actId="1076"/>
        <pc:sldMkLst>
          <pc:docMk/>
          <pc:sldMk cId="1095418359" sldId="266"/>
        </pc:sldMkLst>
        <pc:picChg chg="mod">
          <ac:chgData name="William Sander (Student)" userId="5851fac8-1463-4015-87ff-21161c193fa4" providerId="ADAL" clId="{2AB49D10-0AC7-3561-B195-46D308E8C02A}" dt="2026-06-28T15:21:44.845" v="216" actId="1076"/>
          <ac:picMkLst>
            <pc:docMk/>
            <pc:sldMk cId="1095418359" sldId="266"/>
            <ac:picMk id="4" creationId="{BD5BB012-5304-12A7-D753-12E037E265BE}"/>
          </ac:picMkLst>
        </pc:picChg>
      </pc:sldChg>
      <pc:sldChg chg="modSp mod">
        <pc:chgData name="William Sander (Student)" userId="5851fac8-1463-4015-87ff-21161c193fa4" providerId="ADAL" clId="{2AB49D10-0AC7-3561-B195-46D308E8C02A}" dt="2026-06-28T15:36:33.108" v="538" actId="1076"/>
        <pc:sldMkLst>
          <pc:docMk/>
          <pc:sldMk cId="4267672938" sldId="270"/>
        </pc:sldMkLst>
        <pc:picChg chg="mod">
          <ac:chgData name="William Sander (Student)" userId="5851fac8-1463-4015-87ff-21161c193fa4" providerId="ADAL" clId="{2AB49D10-0AC7-3561-B195-46D308E8C02A}" dt="2026-06-28T15:36:33.108" v="538" actId="1076"/>
          <ac:picMkLst>
            <pc:docMk/>
            <pc:sldMk cId="4267672938" sldId="270"/>
            <ac:picMk id="4" creationId="{552D8051-41A4-31EF-365B-C9B3590FB4A0}"/>
          </ac:picMkLst>
        </pc:picChg>
      </pc:sldChg>
      <pc:sldChg chg="modSp mod">
        <pc:chgData name="William Sander (Student)" userId="5851fac8-1463-4015-87ff-21161c193fa4" providerId="ADAL" clId="{2AB49D10-0AC7-3561-B195-46D308E8C02A}" dt="2026-06-28T16:46:44.881" v="1287" actId="1076"/>
        <pc:sldMkLst>
          <pc:docMk/>
          <pc:sldMk cId="2354130907" sldId="273"/>
        </pc:sldMkLst>
        <pc:picChg chg="mod">
          <ac:chgData name="William Sander (Student)" userId="5851fac8-1463-4015-87ff-21161c193fa4" providerId="ADAL" clId="{2AB49D10-0AC7-3561-B195-46D308E8C02A}" dt="2026-06-28T16:46:44.881" v="1287" actId="1076"/>
          <ac:picMkLst>
            <pc:docMk/>
            <pc:sldMk cId="2354130907" sldId="273"/>
            <ac:picMk id="4" creationId="{9E5A9693-1106-3948-698D-2EE143E7B358}"/>
          </ac:picMkLst>
        </pc:picChg>
      </pc:sldChg>
      <pc:sldChg chg="addSp delSp modSp new mod addAnim">
        <pc:chgData name="William Sander (Student)" userId="5851fac8-1463-4015-87ff-21161c193fa4" providerId="ADAL" clId="{2AB49D10-0AC7-3561-B195-46D308E8C02A}" dt="2026-06-28T16:45:55.214" v="1280" actId="20577"/>
        <pc:sldMkLst>
          <pc:docMk/>
          <pc:sldMk cId="2203474342" sldId="288"/>
        </pc:sldMkLst>
        <pc:spChg chg="mod">
          <ac:chgData name="William Sander (Student)" userId="5851fac8-1463-4015-87ff-21161c193fa4" providerId="ADAL" clId="{2AB49D10-0AC7-3561-B195-46D308E8C02A}" dt="2026-06-28T16:45:55.214" v="1280" actId="20577"/>
          <ac:spMkLst>
            <pc:docMk/>
            <pc:sldMk cId="2203474342" sldId="288"/>
            <ac:spMk id="2" creationId="{2D0DB26B-CBF2-170D-22E4-62F40E3F2A36}"/>
          </ac:spMkLst>
        </pc:spChg>
        <pc:spChg chg="mod">
          <ac:chgData name="William Sander (Student)" userId="5851fac8-1463-4015-87ff-21161c193fa4" providerId="ADAL" clId="{2AB49D10-0AC7-3561-B195-46D308E8C02A}" dt="2026-06-28T15:33:52.523" v="503" actId="20577"/>
          <ac:spMkLst>
            <pc:docMk/>
            <pc:sldMk cId="2203474342" sldId="288"/>
            <ac:spMk id="3" creationId="{5F78A8BE-8FE3-B3E7-D29F-18F379E6D0D7}"/>
          </ac:spMkLst>
        </pc:spChg>
        <pc:spChg chg="del mod">
          <ac:chgData name="William Sander (Student)" userId="5851fac8-1463-4015-87ff-21161c193fa4" providerId="ADAL" clId="{2AB49D10-0AC7-3561-B195-46D308E8C02A}" dt="2026-06-28T15:36:22.516" v="535" actId="22"/>
          <ac:spMkLst>
            <pc:docMk/>
            <pc:sldMk cId="2203474342" sldId="288"/>
            <ac:spMk id="4" creationId="{7EA25CA8-1ACE-3046-0751-460CB9A93204}"/>
          </ac:spMkLst>
        </pc:spChg>
        <pc:picChg chg="add">
          <ac:chgData name="William Sander (Student)" userId="5851fac8-1463-4015-87ff-21161c193fa4" providerId="ADAL" clId="{2AB49D10-0AC7-3561-B195-46D308E8C02A}" dt="2026-06-28T15:51:46.782" v="617" actId="22"/>
          <ac:picMkLst>
            <pc:docMk/>
            <pc:sldMk cId="2203474342" sldId="288"/>
            <ac:picMk id="5" creationId="{DC67FD21-2488-6116-0166-03509602F37E}"/>
          </ac:picMkLst>
        </pc:picChg>
        <pc:picChg chg="add mod">
          <ac:chgData name="William Sander (Student)" userId="5851fac8-1463-4015-87ff-21161c193fa4" providerId="ADAL" clId="{2AB49D10-0AC7-3561-B195-46D308E8C02A}" dt="2026-06-28T15:36:29.690" v="537" actId="1076"/>
          <ac:picMkLst>
            <pc:docMk/>
            <pc:sldMk cId="2203474342" sldId="288"/>
            <ac:picMk id="7" creationId="{CCAADB90-AEEC-248F-3FF0-2557FED7801D}"/>
          </ac:picMkLst>
        </pc:picChg>
      </pc:sldChg>
      <pc:sldChg chg="addSp modSp new mod modClrScheme chgLayout">
        <pc:chgData name="William Sander (Student)" userId="5851fac8-1463-4015-87ff-21161c193fa4" providerId="ADAL" clId="{2AB49D10-0AC7-3561-B195-46D308E8C02A}" dt="2026-06-28T15:51:28.701" v="613" actId="22"/>
        <pc:sldMkLst>
          <pc:docMk/>
          <pc:sldMk cId="2007300163" sldId="289"/>
        </pc:sldMkLst>
        <pc:spChg chg="mod ord">
          <ac:chgData name="William Sander (Student)" userId="5851fac8-1463-4015-87ff-21161c193fa4" providerId="ADAL" clId="{2AB49D10-0AC7-3561-B195-46D308E8C02A}" dt="2026-06-28T15:19:15.369" v="44" actId="122"/>
          <ac:spMkLst>
            <pc:docMk/>
            <pc:sldMk cId="2007300163" sldId="289"/>
            <ac:spMk id="2" creationId="{0478C019-A5A6-AEE4-7068-0C5249A9E8C7}"/>
          </ac:spMkLst>
        </pc:spChg>
        <pc:spChg chg="mod ord">
          <ac:chgData name="William Sander (Student)" userId="5851fac8-1463-4015-87ff-21161c193fa4" providerId="ADAL" clId="{2AB49D10-0AC7-3561-B195-46D308E8C02A}" dt="2026-06-28T15:18:59.456" v="26" actId="700"/>
          <ac:spMkLst>
            <pc:docMk/>
            <pc:sldMk cId="2007300163" sldId="289"/>
            <ac:spMk id="3" creationId="{61309037-878A-C9E2-2109-9EADED469E24}"/>
          </ac:spMkLst>
        </pc:spChg>
        <pc:picChg chg="add">
          <ac:chgData name="William Sander (Student)" userId="5851fac8-1463-4015-87ff-21161c193fa4" providerId="ADAL" clId="{2AB49D10-0AC7-3561-B195-46D308E8C02A}" dt="2026-06-28T15:51:28.701" v="613" actId="22"/>
          <ac:picMkLst>
            <pc:docMk/>
            <pc:sldMk cId="2007300163" sldId="289"/>
            <ac:picMk id="5" creationId="{4B4DE2D5-98FD-6EEB-C911-75C8F7F371FE}"/>
          </ac:picMkLst>
        </pc:picChg>
      </pc:sldChg>
      <pc:sldChg chg="addSp delSp modSp new mod modClrScheme addAnim chgLayout">
        <pc:chgData name="William Sander (Student)" userId="5851fac8-1463-4015-87ff-21161c193fa4" providerId="ADAL" clId="{2AB49D10-0AC7-3561-B195-46D308E8C02A}" dt="2026-06-28T16:17:35.739" v="924" actId="14100"/>
        <pc:sldMkLst>
          <pc:docMk/>
          <pc:sldMk cId="307883225" sldId="290"/>
        </pc:sldMkLst>
        <pc:spChg chg="mod ord">
          <ac:chgData name="William Sander (Student)" userId="5851fac8-1463-4015-87ff-21161c193fa4" providerId="ADAL" clId="{2AB49D10-0AC7-3561-B195-46D308E8C02A}" dt="2026-06-28T15:19:33.313" v="57" actId="20577"/>
          <ac:spMkLst>
            <pc:docMk/>
            <pc:sldMk cId="307883225" sldId="290"/>
            <ac:spMk id="2" creationId="{58ED7583-6887-4E6E-8257-564C96F7D6BC}"/>
          </ac:spMkLst>
        </pc:spChg>
        <pc:spChg chg="mod ord">
          <ac:chgData name="William Sander (Student)" userId="5851fac8-1463-4015-87ff-21161c193fa4" providerId="ADAL" clId="{2AB49D10-0AC7-3561-B195-46D308E8C02A}" dt="2026-06-28T16:13:41.967" v="876" actId="25668"/>
          <ac:spMkLst>
            <pc:docMk/>
            <pc:sldMk cId="307883225" sldId="290"/>
            <ac:spMk id="3" creationId="{0007284A-4A73-C96C-421D-C7F5E33ECBA2}"/>
          </ac:spMkLst>
        </pc:spChg>
        <pc:spChg chg="add del mod ord">
          <ac:chgData name="William Sander (Student)" userId="5851fac8-1463-4015-87ff-21161c193fa4" providerId="ADAL" clId="{2AB49D10-0AC7-3561-B195-46D308E8C02A}" dt="2026-06-28T15:47:11.164" v="566" actId="931"/>
          <ac:spMkLst>
            <pc:docMk/>
            <pc:sldMk cId="307883225" sldId="290"/>
            <ac:spMk id="4" creationId="{FFA13C42-754F-E0FA-4465-D30501006A22}"/>
          </ac:spMkLst>
        </pc:spChg>
        <pc:picChg chg="add mod ord">
          <ac:chgData name="William Sander (Student)" userId="5851fac8-1463-4015-87ff-21161c193fa4" providerId="ADAL" clId="{2AB49D10-0AC7-3561-B195-46D308E8C02A}" dt="2026-06-28T16:16:54.006" v="915" actId="14100"/>
          <ac:picMkLst>
            <pc:docMk/>
            <pc:sldMk cId="307883225" sldId="290"/>
            <ac:picMk id="5" creationId="{2D810A0A-D090-8AA7-0063-496D2F45F3F5}"/>
          </ac:picMkLst>
        </pc:picChg>
        <pc:picChg chg="add mod">
          <ac:chgData name="William Sander (Student)" userId="5851fac8-1463-4015-87ff-21161c193fa4" providerId="ADAL" clId="{2AB49D10-0AC7-3561-B195-46D308E8C02A}" dt="2026-06-28T16:14:34.275" v="891" actId="1076"/>
          <ac:picMkLst>
            <pc:docMk/>
            <pc:sldMk cId="307883225" sldId="290"/>
            <ac:picMk id="6" creationId="{A1D1113D-C157-FB9A-43E6-8C5E7494281A}"/>
          </ac:picMkLst>
        </pc:picChg>
        <pc:picChg chg="add mod">
          <ac:chgData name="William Sander (Student)" userId="5851fac8-1463-4015-87ff-21161c193fa4" providerId="ADAL" clId="{2AB49D10-0AC7-3561-B195-46D308E8C02A}" dt="2026-06-28T16:17:29.607" v="922" actId="14100"/>
          <ac:picMkLst>
            <pc:docMk/>
            <pc:sldMk cId="307883225" sldId="290"/>
            <ac:picMk id="7" creationId="{914A49BF-28C2-085F-E84E-2348A3700E48}"/>
          </ac:picMkLst>
        </pc:picChg>
        <pc:picChg chg="add mod">
          <ac:chgData name="William Sander (Student)" userId="5851fac8-1463-4015-87ff-21161c193fa4" providerId="ADAL" clId="{2AB49D10-0AC7-3561-B195-46D308E8C02A}" dt="2026-06-28T16:16:28.274" v="912" actId="1076"/>
          <ac:picMkLst>
            <pc:docMk/>
            <pc:sldMk cId="307883225" sldId="290"/>
            <ac:picMk id="8" creationId="{67425288-4A10-4BA2-E162-C681A9205349}"/>
          </ac:picMkLst>
        </pc:picChg>
        <pc:picChg chg="add mod">
          <ac:chgData name="William Sander (Student)" userId="5851fac8-1463-4015-87ff-21161c193fa4" providerId="ADAL" clId="{2AB49D10-0AC7-3561-B195-46D308E8C02A}" dt="2026-06-28T16:17:35.739" v="924" actId="14100"/>
          <ac:picMkLst>
            <pc:docMk/>
            <pc:sldMk cId="307883225" sldId="290"/>
            <ac:picMk id="9" creationId="{9216B9A1-573C-7E18-C4AF-F62528A349EB}"/>
          </ac:picMkLst>
        </pc:picChg>
        <pc:picChg chg="add mod">
          <ac:chgData name="William Sander (Student)" userId="5851fac8-1463-4015-87ff-21161c193fa4" providerId="ADAL" clId="{2AB49D10-0AC7-3561-B195-46D308E8C02A}" dt="2026-06-28T16:17:21.743" v="920" actId="14100"/>
          <ac:picMkLst>
            <pc:docMk/>
            <pc:sldMk cId="307883225" sldId="290"/>
            <ac:picMk id="10" creationId="{EED3E42D-CC0A-7D7D-FCA4-E07529069E26}"/>
          </ac:picMkLst>
        </pc:picChg>
        <pc:picChg chg="add">
          <ac:chgData name="William Sander (Student)" userId="5851fac8-1463-4015-87ff-21161c193fa4" providerId="ADAL" clId="{2AB49D10-0AC7-3561-B195-46D308E8C02A}" dt="2026-06-28T15:51:32.816" v="614" actId="22"/>
          <ac:picMkLst>
            <pc:docMk/>
            <pc:sldMk cId="307883225" sldId="290"/>
            <ac:picMk id="12" creationId="{7E577C15-9DE1-B8DD-7E80-6D0B1DD44183}"/>
          </ac:picMkLst>
        </pc:picChg>
        <pc:picChg chg="add mod">
          <ac:chgData name="William Sander (Student)" userId="5851fac8-1463-4015-87ff-21161c193fa4" providerId="ADAL" clId="{2AB49D10-0AC7-3561-B195-46D308E8C02A}" dt="2026-06-28T16:16:14.032" v="911" actId="1076"/>
          <ac:picMkLst>
            <pc:docMk/>
            <pc:sldMk cId="307883225" sldId="290"/>
            <ac:picMk id="13" creationId="{4C8A45C2-69CA-D135-FB03-8500E51C7226}"/>
          </ac:picMkLst>
        </pc:picChg>
      </pc:sldChg>
      <pc:sldChg chg="addSp delSp modSp new mod modClrScheme addAnim chgLayout">
        <pc:chgData name="William Sander (Student)" userId="5851fac8-1463-4015-87ff-21161c193fa4" providerId="ADAL" clId="{2AB49D10-0AC7-3561-B195-46D308E8C02A}" dt="2026-06-28T16:08:02.564" v="841" actId="27696"/>
        <pc:sldMkLst>
          <pc:docMk/>
          <pc:sldMk cId="1741335135" sldId="291"/>
        </pc:sldMkLst>
        <pc:spChg chg="mod ord">
          <ac:chgData name="William Sander (Student)" userId="5851fac8-1463-4015-87ff-21161c193fa4" providerId="ADAL" clId="{2AB49D10-0AC7-3561-B195-46D308E8C02A}" dt="2026-06-28T15:37:33.731" v="562" actId="20577"/>
          <ac:spMkLst>
            <pc:docMk/>
            <pc:sldMk cId="1741335135" sldId="291"/>
            <ac:spMk id="2" creationId="{5BBCF2F0-C2F6-8FC2-D913-7F9E934926B5}"/>
          </ac:spMkLst>
        </pc:spChg>
        <pc:spChg chg="mod ord">
          <ac:chgData name="William Sander (Student)" userId="5851fac8-1463-4015-87ff-21161c193fa4" providerId="ADAL" clId="{2AB49D10-0AC7-3561-B195-46D308E8C02A}" dt="2026-06-28T16:06:37.852" v="838" actId="113"/>
          <ac:spMkLst>
            <pc:docMk/>
            <pc:sldMk cId="1741335135" sldId="291"/>
            <ac:spMk id="3" creationId="{3A9BD5FF-6F0F-ABF2-AADF-389FE22AE17D}"/>
          </ac:spMkLst>
        </pc:spChg>
        <pc:spChg chg="add del mod ord">
          <ac:chgData name="William Sander (Student)" userId="5851fac8-1463-4015-87ff-21161c193fa4" providerId="ADAL" clId="{2AB49D10-0AC7-3561-B195-46D308E8C02A}" dt="2026-06-28T16:07:48.145" v="839" actId="931"/>
          <ac:spMkLst>
            <pc:docMk/>
            <pc:sldMk cId="1741335135" sldId="291"/>
            <ac:spMk id="4" creationId="{2B27B25E-E7C2-F393-37DE-E7BC1FB9044E}"/>
          </ac:spMkLst>
        </pc:spChg>
        <pc:picChg chg="add">
          <ac:chgData name="William Sander (Student)" userId="5851fac8-1463-4015-87ff-21161c193fa4" providerId="ADAL" clId="{2AB49D10-0AC7-3561-B195-46D308E8C02A}" dt="2026-06-28T15:51:38.142" v="615" actId="22"/>
          <ac:picMkLst>
            <pc:docMk/>
            <pc:sldMk cId="1741335135" sldId="291"/>
            <ac:picMk id="6" creationId="{EBF39B89-B835-A738-E049-C8DDF365E378}"/>
          </ac:picMkLst>
        </pc:picChg>
        <pc:picChg chg="add mod ord">
          <ac:chgData name="William Sander (Student)" userId="5851fac8-1463-4015-87ff-21161c193fa4" providerId="ADAL" clId="{2AB49D10-0AC7-3561-B195-46D308E8C02A}" dt="2026-06-28T16:07:51.787" v="840" actId="1440"/>
          <ac:picMkLst>
            <pc:docMk/>
            <pc:sldMk cId="1741335135" sldId="291"/>
            <ac:picMk id="7" creationId="{854B965C-23E5-2A54-D94A-D856E9943761}"/>
          </ac:picMkLst>
        </pc:picChg>
      </pc:sldChg>
      <pc:sldChg chg="modSp new del mod">
        <pc:chgData name="William Sander (Student)" userId="5851fac8-1463-4015-87ff-21161c193fa4" providerId="ADAL" clId="{2AB49D10-0AC7-3561-B195-46D308E8C02A}" dt="2026-06-28T15:22:42.760" v="238" actId="680"/>
        <pc:sldMkLst>
          <pc:docMk/>
          <pc:sldMk cId="2773783234" sldId="291"/>
        </pc:sldMkLst>
        <pc:spChg chg="mod">
          <ac:chgData name="William Sander (Student)" userId="5851fac8-1463-4015-87ff-21161c193fa4" providerId="ADAL" clId="{2AB49D10-0AC7-3561-B195-46D308E8C02A}" dt="2026-06-28T15:22:42.253" v="237" actId="207"/>
          <ac:spMkLst>
            <pc:docMk/>
            <pc:sldMk cId="2773783234" sldId="291"/>
            <ac:spMk id="2" creationId="{0BBF4CEF-6F52-9F1D-422D-E86C91D42415}"/>
          </ac:spMkLst>
        </pc:spChg>
        <pc:spChg chg="mod">
          <ac:chgData name="William Sander (Student)" userId="5851fac8-1463-4015-87ff-21161c193fa4" providerId="ADAL" clId="{2AB49D10-0AC7-3561-B195-46D308E8C02A}" dt="2026-06-28T15:22:40.038" v="235" actId="207"/>
          <ac:spMkLst>
            <pc:docMk/>
            <pc:sldMk cId="2773783234" sldId="291"/>
            <ac:spMk id="3" creationId="{82265636-552A-BC17-558A-305435FC687E}"/>
          </ac:spMkLst>
        </pc:spChg>
      </pc:sldChg>
      <pc:sldChg chg="addSp delSp modSp new mod ord addAnim">
        <pc:chgData name="William Sander (Student)" userId="5851fac8-1463-4015-87ff-21161c193fa4" providerId="ADAL" clId="{2AB49D10-0AC7-3561-B195-46D308E8C02A}" dt="2026-06-28T16:50:29.152" v="1559" actId="20577"/>
        <pc:sldMkLst>
          <pc:docMk/>
          <pc:sldMk cId="3487293194" sldId="292"/>
        </pc:sldMkLst>
        <pc:spChg chg="mod">
          <ac:chgData name="William Sander (Student)" userId="5851fac8-1463-4015-87ff-21161c193fa4" providerId="ADAL" clId="{2AB49D10-0AC7-3561-B195-46D308E8C02A}" dt="2026-06-28T15:37:20.975" v="553" actId="20577"/>
          <ac:spMkLst>
            <pc:docMk/>
            <pc:sldMk cId="3487293194" sldId="292"/>
            <ac:spMk id="2" creationId="{F9CF014F-9720-1EC3-9F8C-12D839E3DFA4}"/>
          </ac:spMkLst>
        </pc:spChg>
        <pc:spChg chg="mod">
          <ac:chgData name="William Sander (Student)" userId="5851fac8-1463-4015-87ff-21161c193fa4" providerId="ADAL" clId="{2AB49D10-0AC7-3561-B195-46D308E8C02A}" dt="2026-06-28T16:50:29.152" v="1559" actId="20577"/>
          <ac:spMkLst>
            <pc:docMk/>
            <pc:sldMk cId="3487293194" sldId="292"/>
            <ac:spMk id="3" creationId="{3F613B46-EEB8-E2E7-2FE3-971E2A2A8BBB}"/>
          </ac:spMkLst>
        </pc:spChg>
        <pc:spChg chg="del">
          <ac:chgData name="William Sander (Student)" userId="5851fac8-1463-4015-87ff-21161c193fa4" providerId="ADAL" clId="{2AB49D10-0AC7-3561-B195-46D308E8C02A}" dt="2026-06-28T16:23:12.609" v="1005" actId="22"/>
          <ac:spMkLst>
            <pc:docMk/>
            <pc:sldMk cId="3487293194" sldId="292"/>
            <ac:spMk id="4" creationId="{871A8E71-54E5-D1D5-496B-C430CDF20EA0}"/>
          </ac:spMkLst>
        </pc:spChg>
        <pc:picChg chg="add">
          <ac:chgData name="William Sander (Student)" userId="5851fac8-1463-4015-87ff-21161c193fa4" providerId="ADAL" clId="{2AB49D10-0AC7-3561-B195-46D308E8C02A}" dt="2026-06-28T15:51:41.584" v="616" actId="22"/>
          <ac:picMkLst>
            <pc:docMk/>
            <pc:sldMk cId="3487293194" sldId="292"/>
            <ac:picMk id="6" creationId="{66CA183A-9A6E-68CF-8424-3A482F15C267}"/>
          </ac:picMkLst>
        </pc:picChg>
        <pc:picChg chg="add mod modCrop">
          <ac:chgData name="William Sander (Student)" userId="5851fac8-1463-4015-87ff-21161c193fa4" providerId="ADAL" clId="{2AB49D10-0AC7-3561-B195-46D308E8C02A}" dt="2026-06-28T16:24:11.558" v="1015" actId="1440"/>
          <ac:picMkLst>
            <pc:docMk/>
            <pc:sldMk cId="3487293194" sldId="292"/>
            <ac:picMk id="9" creationId="{3890AB85-312B-321F-8E2B-6DB48B69554B}"/>
          </ac:picMkLst>
        </pc:picChg>
      </pc:sldChg>
      <pc:sldChg chg="addSp modSp new mod modClrScheme chgLayout">
        <pc:chgData name="William Sander (Student)" userId="5851fac8-1463-4015-87ff-21161c193fa4" providerId="ADAL" clId="{2AB49D10-0AC7-3561-B195-46D308E8C02A}" dt="2026-06-28T16:51:57.154" v="1676" actId="20577"/>
        <pc:sldMkLst>
          <pc:docMk/>
          <pc:sldMk cId="177242662" sldId="293"/>
        </pc:sldMkLst>
        <pc:spChg chg="mod ord">
          <ac:chgData name="William Sander (Student)" userId="5851fac8-1463-4015-87ff-21161c193fa4" providerId="ADAL" clId="{2AB49D10-0AC7-3561-B195-46D308E8C02A}" dt="2026-06-28T16:47:02.955" v="1296" actId="122"/>
          <ac:spMkLst>
            <pc:docMk/>
            <pc:sldMk cId="177242662" sldId="293"/>
            <ac:spMk id="2" creationId="{0527A409-99D3-8677-175A-2509957533D8}"/>
          </ac:spMkLst>
        </pc:spChg>
        <pc:spChg chg="mod ord">
          <ac:chgData name="William Sander (Student)" userId="5851fac8-1463-4015-87ff-21161c193fa4" providerId="ADAL" clId="{2AB49D10-0AC7-3561-B195-46D308E8C02A}" dt="2026-06-28T16:51:57.154" v="1676" actId="20577"/>
          <ac:spMkLst>
            <pc:docMk/>
            <pc:sldMk cId="177242662" sldId="293"/>
            <ac:spMk id="3" creationId="{0F905AC4-77FC-2E0D-4339-B8AAD16BCF9E}"/>
          </ac:spMkLst>
        </pc:spChg>
        <pc:spChg chg="add mod ord">
          <ac:chgData name="William Sander (Student)" userId="5851fac8-1463-4015-87ff-21161c193fa4" providerId="ADAL" clId="{2AB49D10-0AC7-3561-B195-46D308E8C02A}" dt="2026-06-28T16:46:12.758" v="1282" actId="700"/>
          <ac:spMkLst>
            <pc:docMk/>
            <pc:sldMk cId="177242662" sldId="293"/>
            <ac:spMk id="4" creationId="{762A0212-49E9-0F75-75BE-D98DF941D499}"/>
          </ac:spMkLst>
        </pc:spChg>
        <pc:picChg chg="add">
          <ac:chgData name="William Sander (Student)" userId="5851fac8-1463-4015-87ff-21161c193fa4" providerId="ADAL" clId="{2AB49D10-0AC7-3561-B195-46D308E8C02A}" dt="2026-06-28T16:46:52.831" v="1288" actId="22"/>
          <ac:picMkLst>
            <pc:docMk/>
            <pc:sldMk cId="177242662" sldId="293"/>
            <ac:picMk id="6" creationId="{441B6C07-6277-6D3D-7DE7-930C29A642C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ECCA4-7E8A-44E0-88C5-B48F46E6B31A}" type="datetimeFigureOut">
              <a:rPr lang="en-GB" smtClean="0"/>
              <a:t>29/06/2026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3CCE3-4BD7-43B2-9391-40E4082662E0}" type="slidenum">
              <a:rPr lang="en-GB" smtClean="0"/>
              <a:t>‹#›</a:t>
            </a:fld>
            <a:endParaRPr lang="en-GB"/>
          </a:p>
        </p:txBody>
      </p:sp>
    </p:spTree>
    <p:extLst>
      <p:ext uri="{BB962C8B-B14F-4D97-AF65-F5344CB8AC3E}">
        <p14:creationId xmlns:p14="http://schemas.microsoft.com/office/powerpoint/2010/main" val="609795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45145-9F4A-AA88-5932-001497F81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D2E3D-5547-E002-9169-4F8A341B0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131C0-A8E8-FF26-25A0-13B8C87C1C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C185FD-7E8E-03AB-235E-2895B856E782}"/>
              </a:ext>
            </a:extLst>
          </p:cNvPr>
          <p:cNvSpPr>
            <a:spLocks noGrp="1"/>
          </p:cNvSpPr>
          <p:nvPr>
            <p:ph type="sldNum" sz="quarter" idx="5"/>
          </p:nvPr>
        </p:nvSpPr>
        <p:spPr/>
        <p:txBody>
          <a:bodyPr/>
          <a:lstStyle/>
          <a:p>
            <a:fld id="{C6A3CCE3-4BD7-43B2-9391-40E4082662E0}" type="slidenum">
              <a:rPr lang="en-GB" smtClean="0"/>
              <a:t>6</a:t>
            </a:fld>
            <a:endParaRPr lang="en-GB"/>
          </a:p>
        </p:txBody>
      </p:sp>
    </p:spTree>
    <p:extLst>
      <p:ext uri="{BB962C8B-B14F-4D97-AF65-F5344CB8AC3E}">
        <p14:creationId xmlns:p14="http://schemas.microsoft.com/office/powerpoint/2010/main" val="143492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A3CCE3-4BD7-43B2-9391-40E4082662E0}" type="slidenum">
              <a:rPr lang="en-GB" smtClean="0"/>
              <a:t>8</a:t>
            </a:fld>
            <a:endParaRPr lang="en-GB"/>
          </a:p>
        </p:txBody>
      </p:sp>
    </p:spTree>
    <p:extLst>
      <p:ext uri="{BB962C8B-B14F-4D97-AF65-F5344CB8AC3E}">
        <p14:creationId xmlns:p14="http://schemas.microsoft.com/office/powerpoint/2010/main" val="28978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Bad </a:t>
            </a:r>
            <a:r>
              <a:rPr lang="en-GB" dirty="0" err="1"/>
              <a:t>english</a:t>
            </a:r>
            <a:endParaRPr lang="en-GB" dirty="0"/>
          </a:p>
        </p:txBody>
      </p:sp>
      <p:sp>
        <p:nvSpPr>
          <p:cNvPr id="4" name="Slide Number Placeholder 3"/>
          <p:cNvSpPr>
            <a:spLocks noGrp="1"/>
          </p:cNvSpPr>
          <p:nvPr>
            <p:ph type="sldNum" sz="quarter" idx="5"/>
          </p:nvPr>
        </p:nvSpPr>
        <p:spPr/>
        <p:txBody>
          <a:bodyPr/>
          <a:lstStyle/>
          <a:p>
            <a:fld id="{C6A3CCE3-4BD7-43B2-9391-40E4082662E0}" type="slidenum">
              <a:rPr lang="en-GB" smtClean="0"/>
              <a:t>14</a:t>
            </a:fld>
            <a:endParaRPr lang="en-GB"/>
          </a:p>
        </p:txBody>
      </p:sp>
    </p:spTree>
    <p:extLst>
      <p:ext uri="{BB962C8B-B14F-4D97-AF65-F5344CB8AC3E}">
        <p14:creationId xmlns:p14="http://schemas.microsoft.com/office/powerpoint/2010/main" val="20839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A6DC5-200E-AFDC-B557-5512FE6E4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691D4-95E3-7328-359B-E177F7E87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02AB4-4D74-E56F-3FF7-56339C2E6155}"/>
              </a:ext>
            </a:extLst>
          </p:cNvPr>
          <p:cNvSpPr>
            <a:spLocks noGrp="1"/>
          </p:cNvSpPr>
          <p:nvPr>
            <p:ph type="body" idx="1"/>
          </p:nvPr>
        </p:nvSpPr>
        <p:spPr/>
        <p:txBody>
          <a:bodyPr/>
          <a:lstStyle/>
          <a:p>
            <a:r>
              <a:rPr lang="en-GB" dirty="0"/>
              <a:t>Bad </a:t>
            </a:r>
            <a:r>
              <a:rPr lang="en-GB" dirty="0" err="1"/>
              <a:t>english</a:t>
            </a:r>
            <a:endParaRPr lang="en-GB" dirty="0"/>
          </a:p>
        </p:txBody>
      </p:sp>
      <p:sp>
        <p:nvSpPr>
          <p:cNvPr id="4" name="Slide Number Placeholder 3">
            <a:extLst>
              <a:ext uri="{FF2B5EF4-FFF2-40B4-BE49-F238E27FC236}">
                <a16:creationId xmlns:a16="http://schemas.microsoft.com/office/drawing/2014/main" id="{6E47D006-2290-8208-77D0-4B20823417B8}"/>
              </a:ext>
            </a:extLst>
          </p:cNvPr>
          <p:cNvSpPr>
            <a:spLocks noGrp="1"/>
          </p:cNvSpPr>
          <p:nvPr>
            <p:ph type="sldNum" sz="quarter" idx="5"/>
          </p:nvPr>
        </p:nvSpPr>
        <p:spPr/>
        <p:txBody>
          <a:bodyPr/>
          <a:lstStyle/>
          <a:p>
            <a:fld id="{C6A3CCE3-4BD7-43B2-9391-40E4082662E0}" type="slidenum">
              <a:rPr lang="en-GB" smtClean="0"/>
              <a:t>15</a:t>
            </a:fld>
            <a:endParaRPr lang="en-GB"/>
          </a:p>
        </p:txBody>
      </p:sp>
    </p:spTree>
    <p:extLst>
      <p:ext uri="{BB962C8B-B14F-4D97-AF65-F5344CB8AC3E}">
        <p14:creationId xmlns:p14="http://schemas.microsoft.com/office/powerpoint/2010/main" val="3536693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Insurance warning</a:t>
            </a:r>
          </a:p>
        </p:txBody>
      </p:sp>
      <p:sp>
        <p:nvSpPr>
          <p:cNvPr id="4" name="Slide Number Placeholder 3"/>
          <p:cNvSpPr>
            <a:spLocks noGrp="1"/>
          </p:cNvSpPr>
          <p:nvPr>
            <p:ph type="sldNum" sz="quarter" idx="5"/>
          </p:nvPr>
        </p:nvSpPr>
        <p:spPr/>
        <p:txBody>
          <a:bodyPr/>
          <a:lstStyle/>
          <a:p>
            <a:fld id="{C6A3CCE3-4BD7-43B2-9391-40E4082662E0}" type="slidenum">
              <a:rPr lang="en-GB" smtClean="0"/>
              <a:t>17</a:t>
            </a:fld>
            <a:endParaRPr lang="en-GB"/>
          </a:p>
        </p:txBody>
      </p:sp>
    </p:spTree>
    <p:extLst>
      <p:ext uri="{BB962C8B-B14F-4D97-AF65-F5344CB8AC3E}">
        <p14:creationId xmlns:p14="http://schemas.microsoft.com/office/powerpoint/2010/main" val="4149874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A3CCE3-4BD7-43B2-9391-40E4082662E0}" type="slidenum">
              <a:rPr lang="en-GB" smtClean="0"/>
              <a:t>20</a:t>
            </a:fld>
            <a:endParaRPr lang="en-GB"/>
          </a:p>
        </p:txBody>
      </p:sp>
    </p:spTree>
    <p:extLst>
      <p:ext uri="{BB962C8B-B14F-4D97-AF65-F5344CB8AC3E}">
        <p14:creationId xmlns:p14="http://schemas.microsoft.com/office/powerpoint/2010/main" val="40519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0B3E-BC00-412F-A7E0-3B71874EF2F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5092DA2-5806-DBB0-550D-2EB5990B52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23DE8E0-A1AD-7DC5-F073-B99384048EE9}"/>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E11AF822-1501-0E01-F15F-E2672E8411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FFFE34-4483-8F14-F0C7-D79A0AFD4463}"/>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1100486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78062-E8C4-EE17-E40E-07EAEA242D8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07A026C-643C-39B5-05EE-36A0E91E5E6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397267-CC9F-E6F4-53F8-CCF336B815F2}"/>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1301BDAC-BE59-7E1C-18D0-D62BBAFBD2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692EDD-AAB4-6E4B-065F-C94617646739}"/>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1206752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49540-D2DA-CDA0-8CA2-A714FBF1029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4472FD3-A780-CF4A-859B-FC6AA21B01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5A2C3A4-B7B4-7DCE-CC8C-757E2D98556B}"/>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1682EA51-107F-D5DF-6D93-902815076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E27D55-E787-DB6D-ACA1-F8243D324286}"/>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25543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37A4-5945-CE46-C304-4F7D0F1ABEA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8D1783-AE90-7BA8-467B-B33DF3F0FBA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D9936ED-780C-5C9D-1E70-9ED5D501F59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51BBE37-A780-DB85-DDC9-55F9F70EF776}"/>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6" name="Footer Placeholder 5">
            <a:extLst>
              <a:ext uri="{FF2B5EF4-FFF2-40B4-BE49-F238E27FC236}">
                <a16:creationId xmlns:a16="http://schemas.microsoft.com/office/drawing/2014/main" id="{FD72FE87-3045-2DBA-15B2-E59D6CF871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0C23D5-C359-1104-75B7-035BB5429268}"/>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3335619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C192-8992-FF8B-1B15-E7D0C86B322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BB850AB-248D-856B-F2CE-7C53115876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CBF7A61-7612-E40B-5829-4E7528213DC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D92F63A-33A4-4739-61E6-760194DD38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36CF0F9-1B12-2511-5B4F-ABD343F7265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A914ABB-D4EE-4D8B-48E2-6C6CE1D4233F}"/>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8" name="Footer Placeholder 7">
            <a:extLst>
              <a:ext uri="{FF2B5EF4-FFF2-40B4-BE49-F238E27FC236}">
                <a16:creationId xmlns:a16="http://schemas.microsoft.com/office/drawing/2014/main" id="{C81DDE54-E2D9-C103-F4F4-192ACBE2E5B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89D1E34-E794-D435-8A0E-A72BBA741668}"/>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360426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A6F6-BD53-DDFC-71FE-E50D240C43C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D38A674-2339-6619-DCC8-F99956C29762}"/>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4" name="Footer Placeholder 3">
            <a:extLst>
              <a:ext uri="{FF2B5EF4-FFF2-40B4-BE49-F238E27FC236}">
                <a16:creationId xmlns:a16="http://schemas.microsoft.com/office/drawing/2014/main" id="{F158658D-A45D-DEC3-044E-E62F4BC0C31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FFF661-20EB-BAC3-9BC2-CD1C184A6C9C}"/>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2283849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A39F1A-5A22-B194-35CC-4964E0437745}"/>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3" name="Footer Placeholder 2">
            <a:extLst>
              <a:ext uri="{FF2B5EF4-FFF2-40B4-BE49-F238E27FC236}">
                <a16:creationId xmlns:a16="http://schemas.microsoft.com/office/drawing/2014/main" id="{39CC4638-A647-91F7-8CD3-E7B8F67960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11EBCB-2C3C-DC7A-9F28-2AA9B49DF677}"/>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226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D2EB-5E2D-05EF-49D5-BFB0F6CCCE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2213819-419B-DFFD-9A33-437B5CB09C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D3B55B6-C371-0C19-EC7C-474696D59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2AA0F3E-8975-573E-A597-67292CD72999}"/>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6" name="Footer Placeholder 5">
            <a:extLst>
              <a:ext uri="{FF2B5EF4-FFF2-40B4-BE49-F238E27FC236}">
                <a16:creationId xmlns:a16="http://schemas.microsoft.com/office/drawing/2014/main" id="{6CEF0EE1-2A8E-D910-4DAF-3385536708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51CA30-C107-3195-8A5B-828C5AE38C61}"/>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2198675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0964-75B0-6A93-F5E6-4BAB5228C38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19127A2-E648-4143-8178-84ED15188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833D484-455B-E60E-4F45-D2CA76B566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7A652B6-FEFD-DF87-A708-76F5D482E5D5}"/>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6" name="Footer Placeholder 5">
            <a:extLst>
              <a:ext uri="{FF2B5EF4-FFF2-40B4-BE49-F238E27FC236}">
                <a16:creationId xmlns:a16="http://schemas.microsoft.com/office/drawing/2014/main" id="{36A01678-D0C0-435B-4AA3-8513434518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DC172F-5E59-9885-A79F-49F278FFB7A6}"/>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3325378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CB3A-8859-EDDB-87D1-930B63B7CC3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0E84CF2-4393-0173-ABE2-FE4E300537D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CB511A8-7263-0D0C-1A70-68EBCAD67D97}"/>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01EE27EA-130D-7964-259C-73FD1A0B5E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ACA9C5-486E-C855-606D-C14D746D7BE7}"/>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254739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AC4FE8-37E0-FA20-DAFA-A9D10F53090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C9D2C47-C234-F2EF-42CD-D4A3F9E84B4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7BD467-B1FA-9910-B4C5-93790F757A5B}"/>
              </a:ext>
            </a:extLst>
          </p:cNvPr>
          <p:cNvSpPr>
            <a:spLocks noGrp="1"/>
          </p:cNvSpPr>
          <p:nvPr>
            <p:ph type="dt" sz="half" idx="10"/>
          </p:nvPr>
        </p:nvSpPr>
        <p:spPr/>
        <p:txBody>
          <a:body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550A036E-D925-A8FA-9E5A-F93991999F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89099E-E18B-14B7-47E8-07A355B84C02}"/>
              </a:ext>
            </a:extLst>
          </p:cNvPr>
          <p:cNvSpPr>
            <a:spLocks noGrp="1"/>
          </p:cNvSpPr>
          <p:nvPr>
            <p:ph type="sldNum" sz="quarter" idx="12"/>
          </p:nvPr>
        </p:nvSpPr>
        <p:spPr/>
        <p:txBody>
          <a:bodyPr/>
          <a:lstStyle/>
          <a:p>
            <a:fld id="{E4720A59-871C-4F6A-B9F2-BABFD04D7ED2}" type="slidenum">
              <a:rPr lang="en-GB" smtClean="0"/>
              <a:t>‹#›</a:t>
            </a:fld>
            <a:endParaRPr lang="en-GB"/>
          </a:p>
        </p:txBody>
      </p:sp>
    </p:spTree>
    <p:extLst>
      <p:ext uri="{BB962C8B-B14F-4D97-AF65-F5344CB8AC3E}">
        <p14:creationId xmlns:p14="http://schemas.microsoft.com/office/powerpoint/2010/main" val="3826624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CB397-AFB4-178B-4A00-33A0911C53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AC1BB12-16DF-BF48-6D1F-1432E75D3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7F12D6E-414C-48EA-C3ED-A6FF90A27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82A64C-F020-4E73-B7D5-16A399E78E72}" type="datetimeFigureOut">
              <a:rPr lang="en-GB" smtClean="0"/>
              <a:t>29/06/2026</a:t>
            </a:fld>
            <a:endParaRPr lang="en-GB"/>
          </a:p>
        </p:txBody>
      </p:sp>
      <p:sp>
        <p:nvSpPr>
          <p:cNvPr id="5" name="Footer Placeholder 4">
            <a:extLst>
              <a:ext uri="{FF2B5EF4-FFF2-40B4-BE49-F238E27FC236}">
                <a16:creationId xmlns:a16="http://schemas.microsoft.com/office/drawing/2014/main" id="{E3E6E88C-0C8D-59B4-5213-97F7BCC90C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F00C286-AB29-4852-4158-01C6B4E8B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720A59-871C-4F6A-B9F2-BABFD04D7ED2}" type="slidenum">
              <a:rPr lang="en-GB" smtClean="0"/>
              <a:t>‹#›</a:t>
            </a:fld>
            <a:endParaRPr lang="en-GB"/>
          </a:p>
        </p:txBody>
      </p:sp>
    </p:spTree>
    <p:extLst>
      <p:ext uri="{BB962C8B-B14F-4D97-AF65-F5344CB8AC3E}">
        <p14:creationId xmlns:p14="http://schemas.microsoft.com/office/powerpoint/2010/main" val="2650572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D134-4311-951E-FC19-30D6D5C9CB7A}"/>
              </a:ext>
            </a:extLst>
          </p:cNvPr>
          <p:cNvSpPr>
            <a:spLocks noGrp="1"/>
          </p:cNvSpPr>
          <p:nvPr>
            <p:ph type="ctrTitle"/>
          </p:nvPr>
        </p:nvSpPr>
        <p:spPr/>
        <p:txBody>
          <a:bodyPr/>
          <a:lstStyle/>
          <a:p>
            <a:r>
              <a:rPr lang="en-GB" dirty="0">
                <a:solidFill>
                  <a:schemeClr val="bg1"/>
                </a:solidFill>
              </a:rPr>
              <a:t>Icarus Cup 2026</a:t>
            </a:r>
            <a:br>
              <a:rPr lang="en-GB" dirty="0">
                <a:solidFill>
                  <a:schemeClr val="bg1"/>
                </a:solidFill>
              </a:rPr>
            </a:br>
            <a:r>
              <a:rPr lang="en-GB" dirty="0">
                <a:solidFill>
                  <a:schemeClr val="bg1"/>
                </a:solidFill>
              </a:rPr>
              <a:t>Initial Safety Brief</a:t>
            </a:r>
          </a:p>
        </p:txBody>
      </p:sp>
      <p:sp>
        <p:nvSpPr>
          <p:cNvPr id="3" name="Subtitle 2">
            <a:extLst>
              <a:ext uri="{FF2B5EF4-FFF2-40B4-BE49-F238E27FC236}">
                <a16:creationId xmlns:a16="http://schemas.microsoft.com/office/drawing/2014/main" id="{4FCBA17B-E056-07B7-4D72-CABF11024563}"/>
              </a:ext>
            </a:extLst>
          </p:cNvPr>
          <p:cNvSpPr>
            <a:spLocks noGrp="1"/>
          </p:cNvSpPr>
          <p:nvPr>
            <p:ph type="subTitle" idx="1"/>
          </p:nvPr>
        </p:nvSpPr>
        <p:spPr/>
        <p:txBody>
          <a:bodyPr/>
          <a:lstStyle/>
          <a:p>
            <a:endParaRPr lang="en-GB" dirty="0">
              <a:solidFill>
                <a:schemeClr val="bg1"/>
              </a:solidFill>
            </a:endParaRPr>
          </a:p>
          <a:p>
            <a:r>
              <a:rPr lang="en-GB" dirty="0">
                <a:solidFill>
                  <a:schemeClr val="bg1"/>
                </a:solidFill>
              </a:rPr>
              <a:t>(If something is in </a:t>
            </a:r>
            <a:r>
              <a:rPr lang="en-GB" b="1" dirty="0">
                <a:solidFill>
                  <a:schemeClr val="bg1"/>
                </a:solidFill>
              </a:rPr>
              <a:t>bold</a:t>
            </a:r>
            <a:r>
              <a:rPr lang="en-GB" dirty="0">
                <a:solidFill>
                  <a:schemeClr val="bg1"/>
                </a:solidFill>
              </a:rPr>
              <a:t> and CAPITALS it requires something of you, either an action, or an explicit action not to take)</a:t>
            </a:r>
          </a:p>
        </p:txBody>
      </p:sp>
      <p:pic>
        <p:nvPicPr>
          <p:cNvPr id="4" name="image1.jpg">
            <a:extLst>
              <a:ext uri="{FF2B5EF4-FFF2-40B4-BE49-F238E27FC236}">
                <a16:creationId xmlns:a16="http://schemas.microsoft.com/office/drawing/2014/main" id="{9E7AF253-FAAB-8915-3B3B-0AD16F6E600B}"/>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47205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B87B-FCA8-FA8C-B903-5E7283D40437}"/>
              </a:ext>
            </a:extLst>
          </p:cNvPr>
          <p:cNvSpPr>
            <a:spLocks noGrp="1"/>
          </p:cNvSpPr>
          <p:nvPr>
            <p:ph type="title"/>
          </p:nvPr>
        </p:nvSpPr>
        <p:spPr/>
        <p:txBody>
          <a:bodyPr/>
          <a:lstStyle/>
          <a:p>
            <a:pPr algn="ctr"/>
            <a:r>
              <a:rPr lang="en-GB" dirty="0">
                <a:solidFill>
                  <a:schemeClr val="bg1"/>
                </a:solidFill>
              </a:rPr>
              <a:t>Contents</a:t>
            </a:r>
          </a:p>
        </p:txBody>
      </p:sp>
      <p:sp>
        <p:nvSpPr>
          <p:cNvPr id="3" name="Content Placeholder 2">
            <a:extLst>
              <a:ext uri="{FF2B5EF4-FFF2-40B4-BE49-F238E27FC236}">
                <a16:creationId xmlns:a16="http://schemas.microsoft.com/office/drawing/2014/main" id="{0966298B-5BE3-FFCA-7088-0CD22877F93B}"/>
              </a:ext>
            </a:extLst>
          </p:cNvPr>
          <p:cNvSpPr>
            <a:spLocks noGrp="1"/>
          </p:cNvSpPr>
          <p:nvPr>
            <p:ph idx="1"/>
          </p:nvPr>
        </p:nvSpPr>
        <p:spPr/>
        <p:txBody>
          <a:bodyPr>
            <a:normAutofit fontScale="85000" lnSpcReduction="20000"/>
          </a:bodyPr>
          <a:lstStyle/>
          <a:p>
            <a:r>
              <a:rPr lang="en-GB" dirty="0">
                <a:solidFill>
                  <a:schemeClr val="bg1"/>
                </a:solidFill>
              </a:rPr>
              <a:t>Who’s who – Who to listen to/go to and what for</a:t>
            </a:r>
          </a:p>
          <a:p>
            <a:endParaRPr lang="en-GB" dirty="0">
              <a:solidFill>
                <a:schemeClr val="bg1"/>
              </a:solidFill>
            </a:endParaRPr>
          </a:p>
          <a:p>
            <a:r>
              <a:rPr lang="en-GB" dirty="0">
                <a:solidFill>
                  <a:schemeClr val="bg1"/>
                </a:solidFill>
              </a:rPr>
              <a:t>Traffic Light System – Applies unless we are flying HPAs</a:t>
            </a:r>
          </a:p>
          <a:p>
            <a:pPr marL="0" indent="0">
              <a:buNone/>
            </a:pPr>
            <a:endParaRPr lang="en-GB" dirty="0">
              <a:solidFill>
                <a:schemeClr val="bg1"/>
              </a:solidFill>
            </a:endParaRPr>
          </a:p>
          <a:p>
            <a:r>
              <a:rPr lang="en-GB" dirty="0">
                <a:solidFill>
                  <a:schemeClr val="bg1"/>
                </a:solidFill>
              </a:rPr>
              <a:t>Airfield Hazard Awareness – Not an extensive list</a:t>
            </a:r>
          </a:p>
          <a:p>
            <a:endParaRPr lang="en-GB" dirty="0">
              <a:solidFill>
                <a:schemeClr val="bg1"/>
              </a:solidFill>
            </a:endParaRPr>
          </a:p>
          <a:p>
            <a:r>
              <a:rPr lang="en-GB" dirty="0">
                <a:solidFill>
                  <a:schemeClr val="bg1"/>
                </a:solidFill>
              </a:rPr>
              <a:t>General Rules – Always apply</a:t>
            </a:r>
          </a:p>
          <a:p>
            <a:pPr marL="0" indent="0">
              <a:buNone/>
            </a:pPr>
            <a:endParaRPr lang="en-GB" dirty="0">
              <a:solidFill>
                <a:schemeClr val="bg1"/>
              </a:solidFill>
            </a:endParaRPr>
          </a:p>
          <a:p>
            <a:r>
              <a:rPr lang="en-GB" dirty="0">
                <a:solidFill>
                  <a:schemeClr val="bg1"/>
                </a:solidFill>
              </a:rPr>
              <a:t>Incident Reporting – And any relevant prior incidents</a:t>
            </a:r>
          </a:p>
          <a:p>
            <a:endParaRPr lang="en-GB" dirty="0">
              <a:solidFill>
                <a:schemeClr val="bg1"/>
              </a:solidFill>
            </a:endParaRPr>
          </a:p>
          <a:p>
            <a:r>
              <a:rPr lang="en-GB" dirty="0">
                <a:solidFill>
                  <a:schemeClr val="bg1"/>
                </a:solidFill>
              </a:rPr>
              <a:t>Climatic Injuries – Of significance this year</a:t>
            </a:r>
          </a:p>
          <a:p>
            <a:endParaRPr lang="en-GB" dirty="0"/>
          </a:p>
        </p:txBody>
      </p:sp>
      <p:pic>
        <p:nvPicPr>
          <p:cNvPr id="4" name="image1.jpg">
            <a:extLst>
              <a:ext uri="{FF2B5EF4-FFF2-40B4-BE49-F238E27FC236}">
                <a16:creationId xmlns:a16="http://schemas.microsoft.com/office/drawing/2014/main" id="{7DC27FAF-A04C-AD93-7054-32A3FDEB520C}"/>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844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8C019-A5A6-AEE4-7068-0C5249A9E8C7}"/>
              </a:ext>
            </a:extLst>
          </p:cNvPr>
          <p:cNvSpPr>
            <a:spLocks noGrp="1"/>
          </p:cNvSpPr>
          <p:nvPr>
            <p:ph type="title"/>
          </p:nvPr>
        </p:nvSpPr>
        <p:spPr/>
        <p:txBody>
          <a:bodyPr/>
          <a:lstStyle/>
          <a:p>
            <a:pPr algn="ctr"/>
            <a:r>
              <a:rPr lang="en-GB" dirty="0">
                <a:solidFill>
                  <a:srgbClr val="FFFFFF"/>
                </a:solidFill>
              </a:rPr>
              <a:t>Who’s who</a:t>
            </a:r>
            <a:endParaRPr lang="en-US" dirty="0">
              <a:solidFill>
                <a:srgbClr val="FFFFFF"/>
              </a:solidFill>
            </a:endParaRPr>
          </a:p>
        </p:txBody>
      </p:sp>
      <p:sp>
        <p:nvSpPr>
          <p:cNvPr id="3" name="Content Placeholder 2">
            <a:extLst>
              <a:ext uri="{FF2B5EF4-FFF2-40B4-BE49-F238E27FC236}">
                <a16:creationId xmlns:a16="http://schemas.microsoft.com/office/drawing/2014/main" id="{61309037-878A-C9E2-2109-9EADED469E24}"/>
              </a:ext>
            </a:extLst>
          </p:cNvPr>
          <p:cNvSpPr>
            <a:spLocks noGrp="1"/>
          </p:cNvSpPr>
          <p:nvPr>
            <p:ph type="body" idx="1"/>
          </p:nvPr>
        </p:nvSpPr>
        <p:spPr/>
        <p:txBody>
          <a:bodyPr/>
          <a:lstStyle/>
          <a:p>
            <a:endParaRPr lang="en-US"/>
          </a:p>
        </p:txBody>
      </p:sp>
      <p:pic>
        <p:nvPicPr>
          <p:cNvPr id="5" name="image1.jpg">
            <a:extLst>
              <a:ext uri="{FF2B5EF4-FFF2-40B4-BE49-F238E27FC236}">
                <a16:creationId xmlns:a16="http://schemas.microsoft.com/office/drawing/2014/main" id="{4B4DE2D5-98FD-6EEB-C911-75C8F7F371FE}"/>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07300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D7583-6887-4E6E-8257-564C96F7D6BC}"/>
              </a:ext>
            </a:extLst>
          </p:cNvPr>
          <p:cNvSpPr>
            <a:spLocks noGrp="1"/>
          </p:cNvSpPr>
          <p:nvPr>
            <p:ph type="title"/>
          </p:nvPr>
        </p:nvSpPr>
        <p:spPr/>
        <p:txBody>
          <a:bodyPr/>
          <a:lstStyle/>
          <a:p>
            <a:r>
              <a:rPr lang="en-GB" dirty="0">
                <a:solidFill>
                  <a:srgbClr val="FFFFFF"/>
                </a:solidFill>
              </a:rPr>
              <a:t>Who’s who</a:t>
            </a:r>
            <a:endParaRPr lang="en-US" dirty="0">
              <a:solidFill>
                <a:srgbClr val="FFFFFF"/>
              </a:solidFill>
            </a:endParaRPr>
          </a:p>
        </p:txBody>
      </p:sp>
      <p:sp>
        <p:nvSpPr>
          <p:cNvPr id="3" name="Text Placeholder 2">
            <a:extLst>
              <a:ext uri="{FF2B5EF4-FFF2-40B4-BE49-F238E27FC236}">
                <a16:creationId xmlns:a16="http://schemas.microsoft.com/office/drawing/2014/main" id="{0007284A-4A73-C96C-421D-C7F5E33ECBA2}"/>
              </a:ext>
            </a:extLst>
          </p:cNvPr>
          <p:cNvSpPr>
            <a:spLocks noGrp="1"/>
          </p:cNvSpPr>
          <p:nvPr>
            <p:ph sz="half" idx="1"/>
          </p:nvPr>
        </p:nvSpPr>
        <p:spPr/>
        <p:txBody>
          <a:bodyPr/>
          <a:lstStyle/>
          <a:p>
            <a:r>
              <a:rPr lang="en-GB" dirty="0">
                <a:solidFill>
                  <a:srgbClr val="FFFFFF"/>
                </a:solidFill>
              </a:rPr>
              <a:t>Lewis Rawlinson- President</a:t>
            </a:r>
          </a:p>
          <a:p>
            <a:r>
              <a:rPr lang="en-GB" dirty="0">
                <a:solidFill>
                  <a:srgbClr val="FFFFFF"/>
                </a:solidFill>
              </a:rPr>
              <a:t>Kit Buchannan - Treasurer</a:t>
            </a:r>
          </a:p>
          <a:p>
            <a:r>
              <a:rPr lang="en-GB" dirty="0">
                <a:solidFill>
                  <a:srgbClr val="FFFFFF"/>
                </a:solidFill>
              </a:rPr>
              <a:t>Alex McDougall-Page - Secretary</a:t>
            </a:r>
          </a:p>
          <a:p>
            <a:r>
              <a:rPr lang="en-GB" dirty="0">
                <a:solidFill>
                  <a:srgbClr val="FFFFFF"/>
                </a:solidFill>
              </a:rPr>
              <a:t>William Sander – Safety Off</a:t>
            </a:r>
          </a:p>
          <a:p>
            <a:r>
              <a:rPr lang="en-GB" dirty="0">
                <a:solidFill>
                  <a:srgbClr val="FFFFFF"/>
                </a:solidFill>
              </a:rPr>
              <a:t>Muhammad </a:t>
            </a:r>
            <a:r>
              <a:rPr lang="en-GB" dirty="0" err="1">
                <a:solidFill>
                  <a:srgbClr val="FFFFFF"/>
                </a:solidFill>
              </a:rPr>
              <a:t>Sarguroh</a:t>
            </a:r>
            <a:r>
              <a:rPr lang="en-GB" dirty="0">
                <a:solidFill>
                  <a:srgbClr val="FFFFFF"/>
                </a:solidFill>
              </a:rPr>
              <a:t> - Media</a:t>
            </a:r>
          </a:p>
          <a:p>
            <a:r>
              <a:rPr lang="en-GB" dirty="0" err="1">
                <a:solidFill>
                  <a:srgbClr val="FFFFFF"/>
                </a:solidFill>
              </a:rPr>
              <a:t>Yaseen</a:t>
            </a:r>
            <a:r>
              <a:rPr lang="en-GB" dirty="0">
                <a:solidFill>
                  <a:srgbClr val="FFFFFF"/>
                </a:solidFill>
              </a:rPr>
              <a:t> Reza – Media</a:t>
            </a:r>
          </a:p>
          <a:p>
            <a:r>
              <a:rPr lang="en-GB" dirty="0">
                <a:solidFill>
                  <a:srgbClr val="FFFFFF"/>
                </a:solidFill>
              </a:rPr>
              <a:t>Tony Prentice – Chief Marshal</a:t>
            </a:r>
            <a:endParaRPr lang="en-US" dirty="0">
              <a:solidFill>
                <a:srgbClr val="FFFFFF"/>
              </a:solidFill>
            </a:endParaRPr>
          </a:p>
        </p:txBody>
      </p:sp>
      <p:pic>
        <p:nvPicPr>
          <p:cNvPr id="5" name="Content Placeholder 4">
            <a:extLst>
              <a:ext uri="{FF2B5EF4-FFF2-40B4-BE49-F238E27FC236}">
                <a16:creationId xmlns:a16="http://schemas.microsoft.com/office/drawing/2014/main" id="{2D810A0A-D090-8AA7-0063-496D2F45F3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12496" y="218443"/>
            <a:ext cx="1856594" cy="2362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A1D1113D-C157-FB9A-43E6-8C5E749428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551" y="1414141"/>
            <a:ext cx="1880329" cy="16709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14A49BF-28C2-085F-E84E-2348A3700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1689" y="1414141"/>
            <a:ext cx="1821188" cy="22353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67425288-4A10-4BA2-E162-C681A92053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3927" y="2794852"/>
            <a:ext cx="1849816" cy="18358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9216B9A1-573C-7E18-C4AF-F62528A349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10872" y="3847177"/>
            <a:ext cx="1857615" cy="16866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EED3E42D-CC0A-7D7D-FCA4-E07529069E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7551" y="3326831"/>
            <a:ext cx="1910754" cy="2117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1.jpg">
            <a:extLst>
              <a:ext uri="{FF2B5EF4-FFF2-40B4-BE49-F238E27FC236}">
                <a16:creationId xmlns:a16="http://schemas.microsoft.com/office/drawing/2014/main" id="{7E577C15-9DE1-B8DD-7E80-6D0B1DD44183}"/>
              </a:ext>
            </a:extLst>
          </p:cNvPr>
          <p:cNvPicPr/>
          <p:nvPr/>
        </p:nvPicPr>
        <p:blipFill>
          <a:blip r:embed="rId8"/>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C8A45C2-69CA-D135-FB03-8500E51C72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19274" y="4844698"/>
            <a:ext cx="1849816" cy="1849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88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ABDAF-3C02-B419-F646-378E3D498863}"/>
              </a:ext>
            </a:extLst>
          </p:cNvPr>
          <p:cNvSpPr>
            <a:spLocks noGrp="1"/>
          </p:cNvSpPr>
          <p:nvPr>
            <p:ph type="title"/>
          </p:nvPr>
        </p:nvSpPr>
        <p:spPr/>
        <p:txBody>
          <a:bodyPr/>
          <a:lstStyle/>
          <a:p>
            <a:pPr algn="ctr"/>
            <a:r>
              <a:rPr lang="en-GB" dirty="0">
                <a:solidFill>
                  <a:schemeClr val="bg1"/>
                </a:solidFill>
              </a:rPr>
              <a:t>Traffic Light System</a:t>
            </a:r>
          </a:p>
        </p:txBody>
      </p:sp>
      <p:sp>
        <p:nvSpPr>
          <p:cNvPr id="3" name="Text Placeholder 2">
            <a:extLst>
              <a:ext uri="{FF2B5EF4-FFF2-40B4-BE49-F238E27FC236}">
                <a16:creationId xmlns:a16="http://schemas.microsoft.com/office/drawing/2014/main" id="{59B225A0-92AF-3DBA-5821-EE6AE6CC31EF}"/>
              </a:ext>
            </a:extLst>
          </p:cNvPr>
          <p:cNvSpPr>
            <a:spLocks noGrp="1"/>
          </p:cNvSpPr>
          <p:nvPr>
            <p:ph type="body" idx="1"/>
          </p:nvPr>
        </p:nvSpPr>
        <p:spPr/>
        <p:txBody>
          <a:bodyPr/>
          <a:lstStyle/>
          <a:p>
            <a:endParaRPr lang="en-GB"/>
          </a:p>
        </p:txBody>
      </p:sp>
      <p:pic>
        <p:nvPicPr>
          <p:cNvPr id="4" name="image1.jpg">
            <a:extLst>
              <a:ext uri="{FF2B5EF4-FFF2-40B4-BE49-F238E27FC236}">
                <a16:creationId xmlns:a16="http://schemas.microsoft.com/office/drawing/2014/main" id="{BD5BB012-5304-12A7-D753-12E037E265BE}"/>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541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540DB-08F4-ADFA-FAA4-FB1BB6F2D8F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3210CE-F157-3AC4-9C84-1E48BD580383}"/>
              </a:ext>
            </a:extLst>
          </p:cNvPr>
          <p:cNvPicPr>
            <a:picLocks noChangeAspect="1"/>
          </p:cNvPicPr>
          <p:nvPr/>
        </p:nvPicPr>
        <p:blipFill>
          <a:blip r:embed="rId3"/>
          <a:stretch>
            <a:fillRect/>
          </a:stretch>
        </p:blipFill>
        <p:spPr>
          <a:xfrm>
            <a:off x="-3960" y="1"/>
            <a:ext cx="8650051" cy="5927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Free-form: Shape 6">
            <a:extLst>
              <a:ext uri="{FF2B5EF4-FFF2-40B4-BE49-F238E27FC236}">
                <a16:creationId xmlns:a16="http://schemas.microsoft.com/office/drawing/2014/main" id="{786A8A92-B049-AAA8-2B14-C46B203D567B}"/>
              </a:ext>
            </a:extLst>
          </p:cNvPr>
          <p:cNvSpPr/>
          <p:nvPr/>
        </p:nvSpPr>
        <p:spPr>
          <a:xfrm>
            <a:off x="590959" y="696922"/>
            <a:ext cx="7686127" cy="4725339"/>
          </a:xfrm>
          <a:custGeom>
            <a:avLst/>
            <a:gdLst>
              <a:gd name="connsiteX0" fmla="*/ 4591665 w 8721213"/>
              <a:gd name="connsiteY0" fmla="*/ 3559277 h 5299587"/>
              <a:gd name="connsiteX1" fmla="*/ 8632723 w 8721213"/>
              <a:gd name="connsiteY1" fmla="*/ 934064 h 5299587"/>
              <a:gd name="connsiteX2" fmla="*/ 8721213 w 8721213"/>
              <a:gd name="connsiteY2" fmla="*/ 796412 h 5299587"/>
              <a:gd name="connsiteX3" fmla="*/ 8691716 w 8721213"/>
              <a:gd name="connsiteY3" fmla="*/ 521109 h 5299587"/>
              <a:gd name="connsiteX4" fmla="*/ 8583561 w 8721213"/>
              <a:gd name="connsiteY4" fmla="*/ 324464 h 5299587"/>
              <a:gd name="connsiteX5" fmla="*/ 6794090 w 8721213"/>
              <a:gd name="connsiteY5" fmla="*/ 39329 h 5299587"/>
              <a:gd name="connsiteX6" fmla="*/ 6282813 w 8721213"/>
              <a:gd name="connsiteY6" fmla="*/ 0 h 5299587"/>
              <a:gd name="connsiteX7" fmla="*/ 2231923 w 8721213"/>
              <a:gd name="connsiteY7" fmla="*/ 255638 h 5299587"/>
              <a:gd name="connsiteX8" fmla="*/ 1907458 w 8721213"/>
              <a:gd name="connsiteY8" fmla="*/ 344129 h 5299587"/>
              <a:gd name="connsiteX9" fmla="*/ 540774 w 8721213"/>
              <a:gd name="connsiteY9" fmla="*/ 776748 h 5299587"/>
              <a:gd name="connsiteX10" fmla="*/ 216310 w 8721213"/>
              <a:gd name="connsiteY10" fmla="*/ 894735 h 5299587"/>
              <a:gd name="connsiteX11" fmla="*/ 9832 w 8721213"/>
              <a:gd name="connsiteY11" fmla="*/ 1179871 h 5299587"/>
              <a:gd name="connsiteX12" fmla="*/ 0 w 8721213"/>
              <a:gd name="connsiteY12" fmla="*/ 1445341 h 5299587"/>
              <a:gd name="connsiteX13" fmla="*/ 648929 w 8721213"/>
              <a:gd name="connsiteY13" fmla="*/ 2290916 h 5299587"/>
              <a:gd name="connsiteX14" fmla="*/ 1366684 w 8721213"/>
              <a:gd name="connsiteY14" fmla="*/ 3185651 h 5299587"/>
              <a:gd name="connsiteX15" fmla="*/ 1504336 w 8721213"/>
              <a:gd name="connsiteY15" fmla="*/ 3903406 h 5299587"/>
              <a:gd name="connsiteX16" fmla="*/ 1740310 w 8721213"/>
              <a:gd name="connsiteY16" fmla="*/ 4247535 h 5299587"/>
              <a:gd name="connsiteX17" fmla="*/ 1740310 w 8721213"/>
              <a:gd name="connsiteY17" fmla="*/ 4247535 h 5299587"/>
              <a:gd name="connsiteX18" fmla="*/ 2104103 w 8721213"/>
              <a:gd name="connsiteY18" fmla="*/ 4572000 h 5299587"/>
              <a:gd name="connsiteX19" fmla="*/ 3048000 w 8721213"/>
              <a:gd name="connsiteY19" fmla="*/ 4257367 h 5299587"/>
              <a:gd name="connsiteX20" fmla="*/ 3411794 w 8721213"/>
              <a:gd name="connsiteY20" fmla="*/ 4345858 h 5299587"/>
              <a:gd name="connsiteX21" fmla="*/ 3854245 w 8721213"/>
              <a:gd name="connsiteY21" fmla="*/ 5161935 h 5299587"/>
              <a:gd name="connsiteX22" fmla="*/ 3972232 w 8721213"/>
              <a:gd name="connsiteY22" fmla="*/ 5299587 h 5299587"/>
              <a:gd name="connsiteX23" fmla="*/ 4159045 w 8721213"/>
              <a:gd name="connsiteY23" fmla="*/ 5289754 h 5299587"/>
              <a:gd name="connsiteX24" fmla="*/ 4454013 w 8721213"/>
              <a:gd name="connsiteY24" fmla="*/ 5161935 h 5299587"/>
              <a:gd name="connsiteX25" fmla="*/ 4542503 w 8721213"/>
              <a:gd name="connsiteY25" fmla="*/ 4965290 h 5299587"/>
              <a:gd name="connsiteX26" fmla="*/ 4247536 w 8721213"/>
              <a:gd name="connsiteY26" fmla="*/ 4277032 h 5299587"/>
              <a:gd name="connsiteX27" fmla="*/ 4237703 w 8721213"/>
              <a:gd name="connsiteY27" fmla="*/ 3913238 h 5299587"/>
              <a:gd name="connsiteX28" fmla="*/ 4454013 w 8721213"/>
              <a:gd name="connsiteY28" fmla="*/ 3667432 h 5299587"/>
              <a:gd name="connsiteX29" fmla="*/ 4591665 w 8721213"/>
              <a:gd name="connsiteY29" fmla="*/ 3559277 h 5299587"/>
              <a:gd name="connsiteX0" fmla="*/ 4591665 w 8721213"/>
              <a:gd name="connsiteY0" fmla="*/ 3646796 h 5387106"/>
              <a:gd name="connsiteX1" fmla="*/ 8632723 w 8721213"/>
              <a:gd name="connsiteY1" fmla="*/ 1021583 h 5387106"/>
              <a:gd name="connsiteX2" fmla="*/ 8721213 w 8721213"/>
              <a:gd name="connsiteY2" fmla="*/ 883931 h 5387106"/>
              <a:gd name="connsiteX3" fmla="*/ 8691716 w 8721213"/>
              <a:gd name="connsiteY3" fmla="*/ 608628 h 5387106"/>
              <a:gd name="connsiteX4" fmla="*/ 8543367 w 8721213"/>
              <a:gd name="connsiteY4" fmla="*/ 0 h 5387106"/>
              <a:gd name="connsiteX5" fmla="*/ 6794090 w 8721213"/>
              <a:gd name="connsiteY5" fmla="*/ 126848 h 5387106"/>
              <a:gd name="connsiteX6" fmla="*/ 6282813 w 8721213"/>
              <a:gd name="connsiteY6" fmla="*/ 87519 h 5387106"/>
              <a:gd name="connsiteX7" fmla="*/ 2231923 w 8721213"/>
              <a:gd name="connsiteY7" fmla="*/ 343157 h 5387106"/>
              <a:gd name="connsiteX8" fmla="*/ 1907458 w 8721213"/>
              <a:gd name="connsiteY8" fmla="*/ 431648 h 5387106"/>
              <a:gd name="connsiteX9" fmla="*/ 540774 w 8721213"/>
              <a:gd name="connsiteY9" fmla="*/ 864267 h 5387106"/>
              <a:gd name="connsiteX10" fmla="*/ 216310 w 8721213"/>
              <a:gd name="connsiteY10" fmla="*/ 982254 h 5387106"/>
              <a:gd name="connsiteX11" fmla="*/ 9832 w 8721213"/>
              <a:gd name="connsiteY11" fmla="*/ 1267390 h 5387106"/>
              <a:gd name="connsiteX12" fmla="*/ 0 w 8721213"/>
              <a:gd name="connsiteY12" fmla="*/ 1532860 h 5387106"/>
              <a:gd name="connsiteX13" fmla="*/ 648929 w 8721213"/>
              <a:gd name="connsiteY13" fmla="*/ 2378435 h 5387106"/>
              <a:gd name="connsiteX14" fmla="*/ 1366684 w 8721213"/>
              <a:gd name="connsiteY14" fmla="*/ 3273170 h 5387106"/>
              <a:gd name="connsiteX15" fmla="*/ 1504336 w 8721213"/>
              <a:gd name="connsiteY15" fmla="*/ 3990925 h 5387106"/>
              <a:gd name="connsiteX16" fmla="*/ 1740310 w 8721213"/>
              <a:gd name="connsiteY16" fmla="*/ 4335054 h 5387106"/>
              <a:gd name="connsiteX17" fmla="*/ 1740310 w 8721213"/>
              <a:gd name="connsiteY17" fmla="*/ 4335054 h 5387106"/>
              <a:gd name="connsiteX18" fmla="*/ 2104103 w 8721213"/>
              <a:gd name="connsiteY18" fmla="*/ 4659519 h 5387106"/>
              <a:gd name="connsiteX19" fmla="*/ 3048000 w 8721213"/>
              <a:gd name="connsiteY19" fmla="*/ 4344886 h 5387106"/>
              <a:gd name="connsiteX20" fmla="*/ 3411794 w 8721213"/>
              <a:gd name="connsiteY20" fmla="*/ 4433377 h 5387106"/>
              <a:gd name="connsiteX21" fmla="*/ 3854245 w 8721213"/>
              <a:gd name="connsiteY21" fmla="*/ 5249454 h 5387106"/>
              <a:gd name="connsiteX22" fmla="*/ 3972232 w 8721213"/>
              <a:gd name="connsiteY22" fmla="*/ 5387106 h 5387106"/>
              <a:gd name="connsiteX23" fmla="*/ 4159045 w 8721213"/>
              <a:gd name="connsiteY23" fmla="*/ 5377273 h 5387106"/>
              <a:gd name="connsiteX24" fmla="*/ 4454013 w 8721213"/>
              <a:gd name="connsiteY24" fmla="*/ 5249454 h 5387106"/>
              <a:gd name="connsiteX25" fmla="*/ 4542503 w 8721213"/>
              <a:gd name="connsiteY25" fmla="*/ 5052809 h 5387106"/>
              <a:gd name="connsiteX26" fmla="*/ 4247536 w 8721213"/>
              <a:gd name="connsiteY26" fmla="*/ 4364551 h 5387106"/>
              <a:gd name="connsiteX27" fmla="*/ 4237703 w 8721213"/>
              <a:gd name="connsiteY27" fmla="*/ 4000757 h 5387106"/>
              <a:gd name="connsiteX28" fmla="*/ 4454013 w 8721213"/>
              <a:gd name="connsiteY28" fmla="*/ 3754951 h 5387106"/>
              <a:gd name="connsiteX29" fmla="*/ 4591665 w 8721213"/>
              <a:gd name="connsiteY29" fmla="*/ 3646796 h 5387106"/>
              <a:gd name="connsiteX0" fmla="*/ 4591665 w 8721213"/>
              <a:gd name="connsiteY0" fmla="*/ 3646796 h 5387106"/>
              <a:gd name="connsiteX1" fmla="*/ 8632723 w 8721213"/>
              <a:gd name="connsiteY1" fmla="*/ 1021583 h 5387106"/>
              <a:gd name="connsiteX2" fmla="*/ 8721213 w 8721213"/>
              <a:gd name="connsiteY2" fmla="*/ 883931 h 5387106"/>
              <a:gd name="connsiteX3" fmla="*/ 8691716 w 8721213"/>
              <a:gd name="connsiteY3" fmla="*/ 608628 h 5387106"/>
              <a:gd name="connsiteX4" fmla="*/ 8543367 w 8721213"/>
              <a:gd name="connsiteY4" fmla="*/ 0 h 5387106"/>
              <a:gd name="connsiteX5" fmla="*/ 6804138 w 8721213"/>
              <a:gd name="connsiteY5" fmla="*/ 46461 h 5387106"/>
              <a:gd name="connsiteX6" fmla="*/ 6282813 w 8721213"/>
              <a:gd name="connsiteY6" fmla="*/ 87519 h 5387106"/>
              <a:gd name="connsiteX7" fmla="*/ 2231923 w 8721213"/>
              <a:gd name="connsiteY7" fmla="*/ 343157 h 5387106"/>
              <a:gd name="connsiteX8" fmla="*/ 1907458 w 8721213"/>
              <a:gd name="connsiteY8" fmla="*/ 431648 h 5387106"/>
              <a:gd name="connsiteX9" fmla="*/ 540774 w 8721213"/>
              <a:gd name="connsiteY9" fmla="*/ 864267 h 5387106"/>
              <a:gd name="connsiteX10" fmla="*/ 216310 w 8721213"/>
              <a:gd name="connsiteY10" fmla="*/ 982254 h 5387106"/>
              <a:gd name="connsiteX11" fmla="*/ 9832 w 8721213"/>
              <a:gd name="connsiteY11" fmla="*/ 1267390 h 5387106"/>
              <a:gd name="connsiteX12" fmla="*/ 0 w 8721213"/>
              <a:gd name="connsiteY12" fmla="*/ 1532860 h 5387106"/>
              <a:gd name="connsiteX13" fmla="*/ 648929 w 8721213"/>
              <a:gd name="connsiteY13" fmla="*/ 2378435 h 5387106"/>
              <a:gd name="connsiteX14" fmla="*/ 1366684 w 8721213"/>
              <a:gd name="connsiteY14" fmla="*/ 3273170 h 5387106"/>
              <a:gd name="connsiteX15" fmla="*/ 1504336 w 8721213"/>
              <a:gd name="connsiteY15" fmla="*/ 3990925 h 5387106"/>
              <a:gd name="connsiteX16" fmla="*/ 1740310 w 8721213"/>
              <a:gd name="connsiteY16" fmla="*/ 4335054 h 5387106"/>
              <a:gd name="connsiteX17" fmla="*/ 1740310 w 8721213"/>
              <a:gd name="connsiteY17" fmla="*/ 4335054 h 5387106"/>
              <a:gd name="connsiteX18" fmla="*/ 2104103 w 8721213"/>
              <a:gd name="connsiteY18" fmla="*/ 4659519 h 5387106"/>
              <a:gd name="connsiteX19" fmla="*/ 3048000 w 8721213"/>
              <a:gd name="connsiteY19" fmla="*/ 4344886 h 5387106"/>
              <a:gd name="connsiteX20" fmla="*/ 3411794 w 8721213"/>
              <a:gd name="connsiteY20" fmla="*/ 4433377 h 5387106"/>
              <a:gd name="connsiteX21" fmla="*/ 3854245 w 8721213"/>
              <a:gd name="connsiteY21" fmla="*/ 5249454 h 5387106"/>
              <a:gd name="connsiteX22" fmla="*/ 3972232 w 8721213"/>
              <a:gd name="connsiteY22" fmla="*/ 5387106 h 5387106"/>
              <a:gd name="connsiteX23" fmla="*/ 4159045 w 8721213"/>
              <a:gd name="connsiteY23" fmla="*/ 5377273 h 5387106"/>
              <a:gd name="connsiteX24" fmla="*/ 4454013 w 8721213"/>
              <a:gd name="connsiteY24" fmla="*/ 5249454 h 5387106"/>
              <a:gd name="connsiteX25" fmla="*/ 4542503 w 8721213"/>
              <a:gd name="connsiteY25" fmla="*/ 5052809 h 5387106"/>
              <a:gd name="connsiteX26" fmla="*/ 4247536 w 8721213"/>
              <a:gd name="connsiteY26" fmla="*/ 4364551 h 5387106"/>
              <a:gd name="connsiteX27" fmla="*/ 4237703 w 8721213"/>
              <a:gd name="connsiteY27" fmla="*/ 4000757 h 5387106"/>
              <a:gd name="connsiteX28" fmla="*/ 4454013 w 8721213"/>
              <a:gd name="connsiteY28" fmla="*/ 3754951 h 5387106"/>
              <a:gd name="connsiteX29" fmla="*/ 4591665 w 8721213"/>
              <a:gd name="connsiteY29" fmla="*/ 3646796 h 5387106"/>
              <a:gd name="connsiteX0" fmla="*/ 4591665 w 8721213"/>
              <a:gd name="connsiteY0" fmla="*/ 3646796 h 5387106"/>
              <a:gd name="connsiteX1" fmla="*/ 8632723 w 8721213"/>
              <a:gd name="connsiteY1" fmla="*/ 1021583 h 5387106"/>
              <a:gd name="connsiteX2" fmla="*/ 8721213 w 8721213"/>
              <a:gd name="connsiteY2" fmla="*/ 883931 h 5387106"/>
              <a:gd name="connsiteX3" fmla="*/ 8691716 w 8721213"/>
              <a:gd name="connsiteY3" fmla="*/ 608628 h 5387106"/>
              <a:gd name="connsiteX4" fmla="*/ 8543367 w 8721213"/>
              <a:gd name="connsiteY4" fmla="*/ 0 h 5387106"/>
              <a:gd name="connsiteX5" fmla="*/ 6884525 w 8721213"/>
              <a:gd name="connsiteY5" fmla="*/ 56509 h 5387106"/>
              <a:gd name="connsiteX6" fmla="*/ 6282813 w 8721213"/>
              <a:gd name="connsiteY6" fmla="*/ 87519 h 5387106"/>
              <a:gd name="connsiteX7" fmla="*/ 2231923 w 8721213"/>
              <a:gd name="connsiteY7" fmla="*/ 343157 h 5387106"/>
              <a:gd name="connsiteX8" fmla="*/ 1907458 w 8721213"/>
              <a:gd name="connsiteY8" fmla="*/ 431648 h 5387106"/>
              <a:gd name="connsiteX9" fmla="*/ 540774 w 8721213"/>
              <a:gd name="connsiteY9" fmla="*/ 864267 h 5387106"/>
              <a:gd name="connsiteX10" fmla="*/ 216310 w 8721213"/>
              <a:gd name="connsiteY10" fmla="*/ 982254 h 5387106"/>
              <a:gd name="connsiteX11" fmla="*/ 9832 w 8721213"/>
              <a:gd name="connsiteY11" fmla="*/ 1267390 h 5387106"/>
              <a:gd name="connsiteX12" fmla="*/ 0 w 8721213"/>
              <a:gd name="connsiteY12" fmla="*/ 1532860 h 5387106"/>
              <a:gd name="connsiteX13" fmla="*/ 648929 w 8721213"/>
              <a:gd name="connsiteY13" fmla="*/ 2378435 h 5387106"/>
              <a:gd name="connsiteX14" fmla="*/ 1366684 w 8721213"/>
              <a:gd name="connsiteY14" fmla="*/ 3273170 h 5387106"/>
              <a:gd name="connsiteX15" fmla="*/ 1504336 w 8721213"/>
              <a:gd name="connsiteY15" fmla="*/ 3990925 h 5387106"/>
              <a:gd name="connsiteX16" fmla="*/ 1740310 w 8721213"/>
              <a:gd name="connsiteY16" fmla="*/ 4335054 h 5387106"/>
              <a:gd name="connsiteX17" fmla="*/ 1740310 w 8721213"/>
              <a:gd name="connsiteY17" fmla="*/ 4335054 h 5387106"/>
              <a:gd name="connsiteX18" fmla="*/ 2104103 w 8721213"/>
              <a:gd name="connsiteY18" fmla="*/ 4659519 h 5387106"/>
              <a:gd name="connsiteX19" fmla="*/ 3048000 w 8721213"/>
              <a:gd name="connsiteY19" fmla="*/ 4344886 h 5387106"/>
              <a:gd name="connsiteX20" fmla="*/ 3411794 w 8721213"/>
              <a:gd name="connsiteY20" fmla="*/ 4433377 h 5387106"/>
              <a:gd name="connsiteX21" fmla="*/ 3854245 w 8721213"/>
              <a:gd name="connsiteY21" fmla="*/ 5249454 h 5387106"/>
              <a:gd name="connsiteX22" fmla="*/ 3972232 w 8721213"/>
              <a:gd name="connsiteY22" fmla="*/ 5387106 h 5387106"/>
              <a:gd name="connsiteX23" fmla="*/ 4159045 w 8721213"/>
              <a:gd name="connsiteY23" fmla="*/ 5377273 h 5387106"/>
              <a:gd name="connsiteX24" fmla="*/ 4454013 w 8721213"/>
              <a:gd name="connsiteY24" fmla="*/ 5249454 h 5387106"/>
              <a:gd name="connsiteX25" fmla="*/ 4542503 w 8721213"/>
              <a:gd name="connsiteY25" fmla="*/ 5052809 h 5387106"/>
              <a:gd name="connsiteX26" fmla="*/ 4247536 w 8721213"/>
              <a:gd name="connsiteY26" fmla="*/ 4364551 h 5387106"/>
              <a:gd name="connsiteX27" fmla="*/ 4237703 w 8721213"/>
              <a:gd name="connsiteY27" fmla="*/ 4000757 h 5387106"/>
              <a:gd name="connsiteX28" fmla="*/ 4454013 w 8721213"/>
              <a:gd name="connsiteY28" fmla="*/ 3754951 h 5387106"/>
              <a:gd name="connsiteX29" fmla="*/ 4591665 w 8721213"/>
              <a:gd name="connsiteY29" fmla="*/ 3646796 h 5387106"/>
              <a:gd name="connsiteX0" fmla="*/ 4591665 w 8721213"/>
              <a:gd name="connsiteY0" fmla="*/ 3646796 h 5387106"/>
              <a:gd name="connsiteX1" fmla="*/ 8632723 w 8721213"/>
              <a:gd name="connsiteY1" fmla="*/ 1021583 h 5387106"/>
              <a:gd name="connsiteX2" fmla="*/ 8721213 w 8721213"/>
              <a:gd name="connsiteY2" fmla="*/ 883931 h 5387106"/>
              <a:gd name="connsiteX3" fmla="*/ 8691716 w 8721213"/>
              <a:gd name="connsiteY3" fmla="*/ 608628 h 5387106"/>
              <a:gd name="connsiteX4" fmla="*/ 8543367 w 8721213"/>
              <a:gd name="connsiteY4" fmla="*/ 0 h 5387106"/>
              <a:gd name="connsiteX5" fmla="*/ 6884525 w 8721213"/>
              <a:gd name="connsiteY5" fmla="*/ 56509 h 5387106"/>
              <a:gd name="connsiteX6" fmla="*/ 6282813 w 8721213"/>
              <a:gd name="connsiteY6" fmla="*/ 87519 h 5387106"/>
              <a:gd name="connsiteX7" fmla="*/ 2231923 w 8721213"/>
              <a:gd name="connsiteY7" fmla="*/ 343157 h 5387106"/>
              <a:gd name="connsiteX8" fmla="*/ 1907458 w 8721213"/>
              <a:gd name="connsiteY8" fmla="*/ 431648 h 5387106"/>
              <a:gd name="connsiteX9" fmla="*/ 540774 w 8721213"/>
              <a:gd name="connsiteY9" fmla="*/ 864267 h 5387106"/>
              <a:gd name="connsiteX10" fmla="*/ 216310 w 8721213"/>
              <a:gd name="connsiteY10" fmla="*/ 982254 h 5387106"/>
              <a:gd name="connsiteX11" fmla="*/ 9832 w 8721213"/>
              <a:gd name="connsiteY11" fmla="*/ 1267390 h 5387106"/>
              <a:gd name="connsiteX12" fmla="*/ 0 w 8721213"/>
              <a:gd name="connsiteY12" fmla="*/ 1532860 h 5387106"/>
              <a:gd name="connsiteX13" fmla="*/ 648929 w 8721213"/>
              <a:gd name="connsiteY13" fmla="*/ 2378435 h 5387106"/>
              <a:gd name="connsiteX14" fmla="*/ 1366684 w 8721213"/>
              <a:gd name="connsiteY14" fmla="*/ 3273170 h 5387106"/>
              <a:gd name="connsiteX15" fmla="*/ 1504336 w 8721213"/>
              <a:gd name="connsiteY15" fmla="*/ 3990925 h 5387106"/>
              <a:gd name="connsiteX16" fmla="*/ 1740310 w 8721213"/>
              <a:gd name="connsiteY16" fmla="*/ 4335054 h 5387106"/>
              <a:gd name="connsiteX17" fmla="*/ 1740310 w 8721213"/>
              <a:gd name="connsiteY17" fmla="*/ 4335054 h 5387106"/>
              <a:gd name="connsiteX18" fmla="*/ 2104103 w 8721213"/>
              <a:gd name="connsiteY18" fmla="*/ 4659519 h 5387106"/>
              <a:gd name="connsiteX19" fmla="*/ 3048000 w 8721213"/>
              <a:gd name="connsiteY19" fmla="*/ 4344886 h 5387106"/>
              <a:gd name="connsiteX20" fmla="*/ 3411794 w 8721213"/>
              <a:gd name="connsiteY20" fmla="*/ 4433377 h 5387106"/>
              <a:gd name="connsiteX21" fmla="*/ 3854245 w 8721213"/>
              <a:gd name="connsiteY21" fmla="*/ 5249454 h 5387106"/>
              <a:gd name="connsiteX22" fmla="*/ 3972232 w 8721213"/>
              <a:gd name="connsiteY22" fmla="*/ 5387106 h 5387106"/>
              <a:gd name="connsiteX23" fmla="*/ 4159045 w 8721213"/>
              <a:gd name="connsiteY23" fmla="*/ 5377273 h 5387106"/>
              <a:gd name="connsiteX24" fmla="*/ 4454013 w 8721213"/>
              <a:gd name="connsiteY24" fmla="*/ 5249454 h 5387106"/>
              <a:gd name="connsiteX25" fmla="*/ 4542503 w 8721213"/>
              <a:gd name="connsiteY25" fmla="*/ 5052809 h 5387106"/>
              <a:gd name="connsiteX26" fmla="*/ 4247536 w 8721213"/>
              <a:gd name="connsiteY26" fmla="*/ 4364551 h 5387106"/>
              <a:gd name="connsiteX27" fmla="*/ 4237703 w 8721213"/>
              <a:gd name="connsiteY27" fmla="*/ 4000757 h 5387106"/>
              <a:gd name="connsiteX28" fmla="*/ 4454013 w 8721213"/>
              <a:gd name="connsiteY28" fmla="*/ 3754951 h 5387106"/>
              <a:gd name="connsiteX29" fmla="*/ 4591665 w 8721213"/>
              <a:gd name="connsiteY29" fmla="*/ 3646796 h 5387106"/>
              <a:gd name="connsiteX0" fmla="*/ 4591665 w 8721213"/>
              <a:gd name="connsiteY0" fmla="*/ 3710379 h 5450689"/>
              <a:gd name="connsiteX1" fmla="*/ 8632723 w 8721213"/>
              <a:gd name="connsiteY1" fmla="*/ 1085166 h 5450689"/>
              <a:gd name="connsiteX2" fmla="*/ 8721213 w 8721213"/>
              <a:gd name="connsiteY2" fmla="*/ 947514 h 5450689"/>
              <a:gd name="connsiteX3" fmla="*/ 8691716 w 8721213"/>
              <a:gd name="connsiteY3" fmla="*/ 672211 h 5450689"/>
              <a:gd name="connsiteX4" fmla="*/ 8543367 w 8721213"/>
              <a:gd name="connsiteY4" fmla="*/ 63583 h 5450689"/>
              <a:gd name="connsiteX5" fmla="*/ 6904621 w 8721213"/>
              <a:gd name="connsiteY5" fmla="*/ 39706 h 5450689"/>
              <a:gd name="connsiteX6" fmla="*/ 6282813 w 8721213"/>
              <a:gd name="connsiteY6" fmla="*/ 151102 h 5450689"/>
              <a:gd name="connsiteX7" fmla="*/ 2231923 w 8721213"/>
              <a:gd name="connsiteY7" fmla="*/ 406740 h 5450689"/>
              <a:gd name="connsiteX8" fmla="*/ 1907458 w 8721213"/>
              <a:gd name="connsiteY8" fmla="*/ 495231 h 5450689"/>
              <a:gd name="connsiteX9" fmla="*/ 540774 w 8721213"/>
              <a:gd name="connsiteY9" fmla="*/ 927850 h 5450689"/>
              <a:gd name="connsiteX10" fmla="*/ 216310 w 8721213"/>
              <a:gd name="connsiteY10" fmla="*/ 1045837 h 5450689"/>
              <a:gd name="connsiteX11" fmla="*/ 9832 w 8721213"/>
              <a:gd name="connsiteY11" fmla="*/ 1330973 h 5450689"/>
              <a:gd name="connsiteX12" fmla="*/ 0 w 8721213"/>
              <a:gd name="connsiteY12" fmla="*/ 1596443 h 5450689"/>
              <a:gd name="connsiteX13" fmla="*/ 648929 w 8721213"/>
              <a:gd name="connsiteY13" fmla="*/ 2442018 h 5450689"/>
              <a:gd name="connsiteX14" fmla="*/ 1366684 w 8721213"/>
              <a:gd name="connsiteY14" fmla="*/ 3336753 h 5450689"/>
              <a:gd name="connsiteX15" fmla="*/ 1504336 w 8721213"/>
              <a:gd name="connsiteY15" fmla="*/ 4054508 h 5450689"/>
              <a:gd name="connsiteX16" fmla="*/ 1740310 w 8721213"/>
              <a:gd name="connsiteY16" fmla="*/ 4398637 h 5450689"/>
              <a:gd name="connsiteX17" fmla="*/ 1740310 w 8721213"/>
              <a:gd name="connsiteY17" fmla="*/ 4398637 h 5450689"/>
              <a:gd name="connsiteX18" fmla="*/ 2104103 w 8721213"/>
              <a:gd name="connsiteY18" fmla="*/ 4723102 h 5450689"/>
              <a:gd name="connsiteX19" fmla="*/ 3048000 w 8721213"/>
              <a:gd name="connsiteY19" fmla="*/ 4408469 h 5450689"/>
              <a:gd name="connsiteX20" fmla="*/ 3411794 w 8721213"/>
              <a:gd name="connsiteY20" fmla="*/ 4496960 h 5450689"/>
              <a:gd name="connsiteX21" fmla="*/ 3854245 w 8721213"/>
              <a:gd name="connsiteY21" fmla="*/ 5313037 h 5450689"/>
              <a:gd name="connsiteX22" fmla="*/ 3972232 w 8721213"/>
              <a:gd name="connsiteY22" fmla="*/ 5450689 h 5450689"/>
              <a:gd name="connsiteX23" fmla="*/ 4159045 w 8721213"/>
              <a:gd name="connsiteY23" fmla="*/ 5440856 h 5450689"/>
              <a:gd name="connsiteX24" fmla="*/ 4454013 w 8721213"/>
              <a:gd name="connsiteY24" fmla="*/ 5313037 h 5450689"/>
              <a:gd name="connsiteX25" fmla="*/ 4542503 w 8721213"/>
              <a:gd name="connsiteY25" fmla="*/ 5116392 h 5450689"/>
              <a:gd name="connsiteX26" fmla="*/ 4247536 w 8721213"/>
              <a:gd name="connsiteY26" fmla="*/ 4428134 h 5450689"/>
              <a:gd name="connsiteX27" fmla="*/ 4237703 w 8721213"/>
              <a:gd name="connsiteY27" fmla="*/ 4064340 h 5450689"/>
              <a:gd name="connsiteX28" fmla="*/ 4454013 w 8721213"/>
              <a:gd name="connsiteY28" fmla="*/ 3818534 h 5450689"/>
              <a:gd name="connsiteX29" fmla="*/ 4591665 w 8721213"/>
              <a:gd name="connsiteY29" fmla="*/ 3710379 h 5450689"/>
              <a:gd name="connsiteX0" fmla="*/ 4591665 w 8721213"/>
              <a:gd name="connsiteY0" fmla="*/ 3710379 h 5450689"/>
              <a:gd name="connsiteX1" fmla="*/ 8632723 w 8721213"/>
              <a:gd name="connsiteY1" fmla="*/ 1085166 h 5450689"/>
              <a:gd name="connsiteX2" fmla="*/ 8721213 w 8721213"/>
              <a:gd name="connsiteY2" fmla="*/ 947514 h 5450689"/>
              <a:gd name="connsiteX3" fmla="*/ 8691716 w 8721213"/>
              <a:gd name="connsiteY3" fmla="*/ 672211 h 5450689"/>
              <a:gd name="connsiteX4" fmla="*/ 8543367 w 8721213"/>
              <a:gd name="connsiteY4" fmla="*/ 63583 h 5450689"/>
              <a:gd name="connsiteX5" fmla="*/ 6904621 w 8721213"/>
              <a:gd name="connsiteY5" fmla="*/ 39706 h 5450689"/>
              <a:gd name="connsiteX6" fmla="*/ 6282813 w 8721213"/>
              <a:gd name="connsiteY6" fmla="*/ 151102 h 5450689"/>
              <a:gd name="connsiteX7" fmla="*/ 2231923 w 8721213"/>
              <a:gd name="connsiteY7" fmla="*/ 406740 h 5450689"/>
              <a:gd name="connsiteX8" fmla="*/ 1907458 w 8721213"/>
              <a:gd name="connsiteY8" fmla="*/ 495231 h 5450689"/>
              <a:gd name="connsiteX9" fmla="*/ 540774 w 8721213"/>
              <a:gd name="connsiteY9" fmla="*/ 927850 h 5450689"/>
              <a:gd name="connsiteX10" fmla="*/ 216310 w 8721213"/>
              <a:gd name="connsiteY10" fmla="*/ 1045837 h 5450689"/>
              <a:gd name="connsiteX11" fmla="*/ 9832 w 8721213"/>
              <a:gd name="connsiteY11" fmla="*/ 1330973 h 5450689"/>
              <a:gd name="connsiteX12" fmla="*/ 0 w 8721213"/>
              <a:gd name="connsiteY12" fmla="*/ 1596443 h 5450689"/>
              <a:gd name="connsiteX13" fmla="*/ 648929 w 8721213"/>
              <a:gd name="connsiteY13" fmla="*/ 2442018 h 5450689"/>
              <a:gd name="connsiteX14" fmla="*/ 1366684 w 8721213"/>
              <a:gd name="connsiteY14" fmla="*/ 3336753 h 5450689"/>
              <a:gd name="connsiteX15" fmla="*/ 1504336 w 8721213"/>
              <a:gd name="connsiteY15" fmla="*/ 4054508 h 5450689"/>
              <a:gd name="connsiteX16" fmla="*/ 1740310 w 8721213"/>
              <a:gd name="connsiteY16" fmla="*/ 4398637 h 5450689"/>
              <a:gd name="connsiteX17" fmla="*/ 1740310 w 8721213"/>
              <a:gd name="connsiteY17" fmla="*/ 4398637 h 5450689"/>
              <a:gd name="connsiteX18" fmla="*/ 2104103 w 8721213"/>
              <a:gd name="connsiteY18" fmla="*/ 4723102 h 5450689"/>
              <a:gd name="connsiteX19" fmla="*/ 3048000 w 8721213"/>
              <a:gd name="connsiteY19" fmla="*/ 4408469 h 5450689"/>
              <a:gd name="connsiteX20" fmla="*/ 3411794 w 8721213"/>
              <a:gd name="connsiteY20" fmla="*/ 4496960 h 5450689"/>
              <a:gd name="connsiteX21" fmla="*/ 3854245 w 8721213"/>
              <a:gd name="connsiteY21" fmla="*/ 5313037 h 5450689"/>
              <a:gd name="connsiteX22" fmla="*/ 3972232 w 8721213"/>
              <a:gd name="connsiteY22" fmla="*/ 5450689 h 5450689"/>
              <a:gd name="connsiteX23" fmla="*/ 4159045 w 8721213"/>
              <a:gd name="connsiteY23" fmla="*/ 5440856 h 5450689"/>
              <a:gd name="connsiteX24" fmla="*/ 4454013 w 8721213"/>
              <a:gd name="connsiteY24" fmla="*/ 5313037 h 5450689"/>
              <a:gd name="connsiteX25" fmla="*/ 4542503 w 8721213"/>
              <a:gd name="connsiteY25" fmla="*/ 5116392 h 5450689"/>
              <a:gd name="connsiteX26" fmla="*/ 4247536 w 8721213"/>
              <a:gd name="connsiteY26" fmla="*/ 4428134 h 5450689"/>
              <a:gd name="connsiteX27" fmla="*/ 4237703 w 8721213"/>
              <a:gd name="connsiteY27" fmla="*/ 4064340 h 5450689"/>
              <a:gd name="connsiteX28" fmla="*/ 4454013 w 8721213"/>
              <a:gd name="connsiteY28" fmla="*/ 3818534 h 5450689"/>
              <a:gd name="connsiteX29" fmla="*/ 4591665 w 8721213"/>
              <a:gd name="connsiteY29" fmla="*/ 3710379 h 5450689"/>
              <a:gd name="connsiteX0" fmla="*/ 4591665 w 8721213"/>
              <a:gd name="connsiteY0" fmla="*/ 3685926 h 5426236"/>
              <a:gd name="connsiteX1" fmla="*/ 8632723 w 8721213"/>
              <a:gd name="connsiteY1" fmla="*/ 1060713 h 5426236"/>
              <a:gd name="connsiteX2" fmla="*/ 8721213 w 8721213"/>
              <a:gd name="connsiteY2" fmla="*/ 923061 h 5426236"/>
              <a:gd name="connsiteX3" fmla="*/ 8691716 w 8721213"/>
              <a:gd name="connsiteY3" fmla="*/ 647758 h 5426236"/>
              <a:gd name="connsiteX4" fmla="*/ 8543367 w 8721213"/>
              <a:gd name="connsiteY4" fmla="*/ 39130 h 5426236"/>
              <a:gd name="connsiteX5" fmla="*/ 6904621 w 8721213"/>
              <a:gd name="connsiteY5" fmla="*/ 15253 h 5426236"/>
              <a:gd name="connsiteX6" fmla="*/ 6282813 w 8721213"/>
              <a:gd name="connsiteY6" fmla="*/ 126649 h 5426236"/>
              <a:gd name="connsiteX7" fmla="*/ 2231923 w 8721213"/>
              <a:gd name="connsiteY7" fmla="*/ 382287 h 5426236"/>
              <a:gd name="connsiteX8" fmla="*/ 1907458 w 8721213"/>
              <a:gd name="connsiteY8" fmla="*/ 470778 h 5426236"/>
              <a:gd name="connsiteX9" fmla="*/ 540774 w 8721213"/>
              <a:gd name="connsiteY9" fmla="*/ 903397 h 5426236"/>
              <a:gd name="connsiteX10" fmla="*/ 216310 w 8721213"/>
              <a:gd name="connsiteY10" fmla="*/ 1021384 h 5426236"/>
              <a:gd name="connsiteX11" fmla="*/ 9832 w 8721213"/>
              <a:gd name="connsiteY11" fmla="*/ 1306520 h 5426236"/>
              <a:gd name="connsiteX12" fmla="*/ 0 w 8721213"/>
              <a:gd name="connsiteY12" fmla="*/ 1571990 h 5426236"/>
              <a:gd name="connsiteX13" fmla="*/ 648929 w 8721213"/>
              <a:gd name="connsiteY13" fmla="*/ 2417565 h 5426236"/>
              <a:gd name="connsiteX14" fmla="*/ 1366684 w 8721213"/>
              <a:gd name="connsiteY14" fmla="*/ 3312300 h 5426236"/>
              <a:gd name="connsiteX15" fmla="*/ 1504336 w 8721213"/>
              <a:gd name="connsiteY15" fmla="*/ 4030055 h 5426236"/>
              <a:gd name="connsiteX16" fmla="*/ 1740310 w 8721213"/>
              <a:gd name="connsiteY16" fmla="*/ 4374184 h 5426236"/>
              <a:gd name="connsiteX17" fmla="*/ 1740310 w 8721213"/>
              <a:gd name="connsiteY17" fmla="*/ 4374184 h 5426236"/>
              <a:gd name="connsiteX18" fmla="*/ 2104103 w 8721213"/>
              <a:gd name="connsiteY18" fmla="*/ 4698649 h 5426236"/>
              <a:gd name="connsiteX19" fmla="*/ 3048000 w 8721213"/>
              <a:gd name="connsiteY19" fmla="*/ 4384016 h 5426236"/>
              <a:gd name="connsiteX20" fmla="*/ 3411794 w 8721213"/>
              <a:gd name="connsiteY20" fmla="*/ 4472507 h 5426236"/>
              <a:gd name="connsiteX21" fmla="*/ 3854245 w 8721213"/>
              <a:gd name="connsiteY21" fmla="*/ 5288584 h 5426236"/>
              <a:gd name="connsiteX22" fmla="*/ 3972232 w 8721213"/>
              <a:gd name="connsiteY22" fmla="*/ 5426236 h 5426236"/>
              <a:gd name="connsiteX23" fmla="*/ 4159045 w 8721213"/>
              <a:gd name="connsiteY23" fmla="*/ 5416403 h 5426236"/>
              <a:gd name="connsiteX24" fmla="*/ 4454013 w 8721213"/>
              <a:gd name="connsiteY24" fmla="*/ 5288584 h 5426236"/>
              <a:gd name="connsiteX25" fmla="*/ 4542503 w 8721213"/>
              <a:gd name="connsiteY25" fmla="*/ 5091939 h 5426236"/>
              <a:gd name="connsiteX26" fmla="*/ 4247536 w 8721213"/>
              <a:gd name="connsiteY26" fmla="*/ 4403681 h 5426236"/>
              <a:gd name="connsiteX27" fmla="*/ 4237703 w 8721213"/>
              <a:gd name="connsiteY27" fmla="*/ 4039887 h 5426236"/>
              <a:gd name="connsiteX28" fmla="*/ 4454013 w 8721213"/>
              <a:gd name="connsiteY28" fmla="*/ 3794081 h 5426236"/>
              <a:gd name="connsiteX29" fmla="*/ 4591665 w 8721213"/>
              <a:gd name="connsiteY29" fmla="*/ 3685926 h 5426236"/>
              <a:gd name="connsiteX0" fmla="*/ 4591665 w 8721213"/>
              <a:gd name="connsiteY0" fmla="*/ 3721378 h 5461688"/>
              <a:gd name="connsiteX1" fmla="*/ 8632723 w 8721213"/>
              <a:gd name="connsiteY1" fmla="*/ 1096165 h 5461688"/>
              <a:gd name="connsiteX2" fmla="*/ 8721213 w 8721213"/>
              <a:gd name="connsiteY2" fmla="*/ 958513 h 5461688"/>
              <a:gd name="connsiteX3" fmla="*/ 8691716 w 8721213"/>
              <a:gd name="connsiteY3" fmla="*/ 683210 h 5461688"/>
              <a:gd name="connsiteX4" fmla="*/ 8543367 w 8721213"/>
              <a:gd name="connsiteY4" fmla="*/ 74582 h 5461688"/>
              <a:gd name="connsiteX5" fmla="*/ 6844331 w 8721213"/>
              <a:gd name="connsiteY5" fmla="*/ 10512 h 5461688"/>
              <a:gd name="connsiteX6" fmla="*/ 6282813 w 8721213"/>
              <a:gd name="connsiteY6" fmla="*/ 162101 h 5461688"/>
              <a:gd name="connsiteX7" fmla="*/ 2231923 w 8721213"/>
              <a:gd name="connsiteY7" fmla="*/ 417739 h 5461688"/>
              <a:gd name="connsiteX8" fmla="*/ 1907458 w 8721213"/>
              <a:gd name="connsiteY8" fmla="*/ 506230 h 5461688"/>
              <a:gd name="connsiteX9" fmla="*/ 540774 w 8721213"/>
              <a:gd name="connsiteY9" fmla="*/ 938849 h 5461688"/>
              <a:gd name="connsiteX10" fmla="*/ 216310 w 8721213"/>
              <a:gd name="connsiteY10" fmla="*/ 1056836 h 5461688"/>
              <a:gd name="connsiteX11" fmla="*/ 9832 w 8721213"/>
              <a:gd name="connsiteY11" fmla="*/ 1341972 h 5461688"/>
              <a:gd name="connsiteX12" fmla="*/ 0 w 8721213"/>
              <a:gd name="connsiteY12" fmla="*/ 1607442 h 5461688"/>
              <a:gd name="connsiteX13" fmla="*/ 648929 w 8721213"/>
              <a:gd name="connsiteY13" fmla="*/ 2453017 h 5461688"/>
              <a:gd name="connsiteX14" fmla="*/ 1366684 w 8721213"/>
              <a:gd name="connsiteY14" fmla="*/ 3347752 h 5461688"/>
              <a:gd name="connsiteX15" fmla="*/ 1504336 w 8721213"/>
              <a:gd name="connsiteY15" fmla="*/ 4065507 h 5461688"/>
              <a:gd name="connsiteX16" fmla="*/ 1740310 w 8721213"/>
              <a:gd name="connsiteY16" fmla="*/ 4409636 h 5461688"/>
              <a:gd name="connsiteX17" fmla="*/ 1740310 w 8721213"/>
              <a:gd name="connsiteY17" fmla="*/ 4409636 h 5461688"/>
              <a:gd name="connsiteX18" fmla="*/ 2104103 w 8721213"/>
              <a:gd name="connsiteY18" fmla="*/ 4734101 h 5461688"/>
              <a:gd name="connsiteX19" fmla="*/ 3048000 w 8721213"/>
              <a:gd name="connsiteY19" fmla="*/ 4419468 h 5461688"/>
              <a:gd name="connsiteX20" fmla="*/ 3411794 w 8721213"/>
              <a:gd name="connsiteY20" fmla="*/ 4507959 h 5461688"/>
              <a:gd name="connsiteX21" fmla="*/ 3854245 w 8721213"/>
              <a:gd name="connsiteY21" fmla="*/ 5324036 h 5461688"/>
              <a:gd name="connsiteX22" fmla="*/ 3972232 w 8721213"/>
              <a:gd name="connsiteY22" fmla="*/ 5461688 h 5461688"/>
              <a:gd name="connsiteX23" fmla="*/ 4159045 w 8721213"/>
              <a:gd name="connsiteY23" fmla="*/ 5451855 h 5461688"/>
              <a:gd name="connsiteX24" fmla="*/ 4454013 w 8721213"/>
              <a:gd name="connsiteY24" fmla="*/ 5324036 h 5461688"/>
              <a:gd name="connsiteX25" fmla="*/ 4542503 w 8721213"/>
              <a:gd name="connsiteY25" fmla="*/ 5127391 h 5461688"/>
              <a:gd name="connsiteX26" fmla="*/ 4247536 w 8721213"/>
              <a:gd name="connsiteY26" fmla="*/ 4439133 h 5461688"/>
              <a:gd name="connsiteX27" fmla="*/ 4237703 w 8721213"/>
              <a:gd name="connsiteY27" fmla="*/ 4075339 h 5461688"/>
              <a:gd name="connsiteX28" fmla="*/ 4454013 w 8721213"/>
              <a:gd name="connsiteY28" fmla="*/ 3829533 h 5461688"/>
              <a:gd name="connsiteX29" fmla="*/ 4591665 w 8721213"/>
              <a:gd name="connsiteY29" fmla="*/ 3721378 h 5461688"/>
              <a:gd name="connsiteX0" fmla="*/ 4591665 w 8721213"/>
              <a:gd name="connsiteY0" fmla="*/ 3719381 h 5459691"/>
              <a:gd name="connsiteX1" fmla="*/ 8632723 w 8721213"/>
              <a:gd name="connsiteY1" fmla="*/ 1094168 h 5459691"/>
              <a:gd name="connsiteX2" fmla="*/ 8721213 w 8721213"/>
              <a:gd name="connsiteY2" fmla="*/ 956516 h 5459691"/>
              <a:gd name="connsiteX3" fmla="*/ 8691716 w 8721213"/>
              <a:gd name="connsiteY3" fmla="*/ 681213 h 5459691"/>
              <a:gd name="connsiteX4" fmla="*/ 8402690 w 8721213"/>
              <a:gd name="connsiteY4" fmla="*/ 102730 h 5459691"/>
              <a:gd name="connsiteX5" fmla="*/ 6844331 w 8721213"/>
              <a:gd name="connsiteY5" fmla="*/ 8515 h 5459691"/>
              <a:gd name="connsiteX6" fmla="*/ 6282813 w 8721213"/>
              <a:gd name="connsiteY6" fmla="*/ 160104 h 5459691"/>
              <a:gd name="connsiteX7" fmla="*/ 2231923 w 8721213"/>
              <a:gd name="connsiteY7" fmla="*/ 415742 h 5459691"/>
              <a:gd name="connsiteX8" fmla="*/ 1907458 w 8721213"/>
              <a:gd name="connsiteY8" fmla="*/ 504233 h 5459691"/>
              <a:gd name="connsiteX9" fmla="*/ 540774 w 8721213"/>
              <a:gd name="connsiteY9" fmla="*/ 936852 h 5459691"/>
              <a:gd name="connsiteX10" fmla="*/ 216310 w 8721213"/>
              <a:gd name="connsiteY10" fmla="*/ 1054839 h 5459691"/>
              <a:gd name="connsiteX11" fmla="*/ 9832 w 8721213"/>
              <a:gd name="connsiteY11" fmla="*/ 1339975 h 5459691"/>
              <a:gd name="connsiteX12" fmla="*/ 0 w 8721213"/>
              <a:gd name="connsiteY12" fmla="*/ 1605445 h 5459691"/>
              <a:gd name="connsiteX13" fmla="*/ 648929 w 8721213"/>
              <a:gd name="connsiteY13" fmla="*/ 2451020 h 5459691"/>
              <a:gd name="connsiteX14" fmla="*/ 1366684 w 8721213"/>
              <a:gd name="connsiteY14" fmla="*/ 3345755 h 5459691"/>
              <a:gd name="connsiteX15" fmla="*/ 1504336 w 8721213"/>
              <a:gd name="connsiteY15" fmla="*/ 4063510 h 5459691"/>
              <a:gd name="connsiteX16" fmla="*/ 1740310 w 8721213"/>
              <a:gd name="connsiteY16" fmla="*/ 4407639 h 5459691"/>
              <a:gd name="connsiteX17" fmla="*/ 1740310 w 8721213"/>
              <a:gd name="connsiteY17" fmla="*/ 4407639 h 5459691"/>
              <a:gd name="connsiteX18" fmla="*/ 2104103 w 8721213"/>
              <a:gd name="connsiteY18" fmla="*/ 4732104 h 5459691"/>
              <a:gd name="connsiteX19" fmla="*/ 3048000 w 8721213"/>
              <a:gd name="connsiteY19" fmla="*/ 4417471 h 5459691"/>
              <a:gd name="connsiteX20" fmla="*/ 3411794 w 8721213"/>
              <a:gd name="connsiteY20" fmla="*/ 4505962 h 5459691"/>
              <a:gd name="connsiteX21" fmla="*/ 3854245 w 8721213"/>
              <a:gd name="connsiteY21" fmla="*/ 5322039 h 5459691"/>
              <a:gd name="connsiteX22" fmla="*/ 3972232 w 8721213"/>
              <a:gd name="connsiteY22" fmla="*/ 5459691 h 5459691"/>
              <a:gd name="connsiteX23" fmla="*/ 4159045 w 8721213"/>
              <a:gd name="connsiteY23" fmla="*/ 5449858 h 5459691"/>
              <a:gd name="connsiteX24" fmla="*/ 4454013 w 8721213"/>
              <a:gd name="connsiteY24" fmla="*/ 5322039 h 5459691"/>
              <a:gd name="connsiteX25" fmla="*/ 4542503 w 8721213"/>
              <a:gd name="connsiteY25" fmla="*/ 5125394 h 5459691"/>
              <a:gd name="connsiteX26" fmla="*/ 4247536 w 8721213"/>
              <a:gd name="connsiteY26" fmla="*/ 4437136 h 5459691"/>
              <a:gd name="connsiteX27" fmla="*/ 4237703 w 8721213"/>
              <a:gd name="connsiteY27" fmla="*/ 4073342 h 5459691"/>
              <a:gd name="connsiteX28" fmla="*/ 4454013 w 8721213"/>
              <a:gd name="connsiteY28" fmla="*/ 3827536 h 5459691"/>
              <a:gd name="connsiteX29" fmla="*/ 4591665 w 8721213"/>
              <a:gd name="connsiteY29" fmla="*/ 3719381 h 5459691"/>
              <a:gd name="connsiteX0" fmla="*/ 4591665 w 8721213"/>
              <a:gd name="connsiteY0" fmla="*/ 3726407 h 5466717"/>
              <a:gd name="connsiteX1" fmla="*/ 8632723 w 8721213"/>
              <a:gd name="connsiteY1" fmla="*/ 1101194 h 5466717"/>
              <a:gd name="connsiteX2" fmla="*/ 8721213 w 8721213"/>
              <a:gd name="connsiteY2" fmla="*/ 963542 h 5466717"/>
              <a:gd name="connsiteX3" fmla="*/ 8691716 w 8721213"/>
              <a:gd name="connsiteY3" fmla="*/ 688239 h 5466717"/>
              <a:gd name="connsiteX4" fmla="*/ 8402690 w 8721213"/>
              <a:gd name="connsiteY4" fmla="*/ 109756 h 5466717"/>
              <a:gd name="connsiteX5" fmla="*/ 6844331 w 8721213"/>
              <a:gd name="connsiteY5" fmla="*/ 15541 h 5466717"/>
              <a:gd name="connsiteX6" fmla="*/ 6282813 w 8721213"/>
              <a:gd name="connsiteY6" fmla="*/ 167130 h 5466717"/>
              <a:gd name="connsiteX7" fmla="*/ 2231923 w 8721213"/>
              <a:gd name="connsiteY7" fmla="*/ 422768 h 5466717"/>
              <a:gd name="connsiteX8" fmla="*/ 1907458 w 8721213"/>
              <a:gd name="connsiteY8" fmla="*/ 511259 h 5466717"/>
              <a:gd name="connsiteX9" fmla="*/ 540774 w 8721213"/>
              <a:gd name="connsiteY9" fmla="*/ 943878 h 5466717"/>
              <a:gd name="connsiteX10" fmla="*/ 216310 w 8721213"/>
              <a:gd name="connsiteY10" fmla="*/ 1061865 h 5466717"/>
              <a:gd name="connsiteX11" fmla="*/ 9832 w 8721213"/>
              <a:gd name="connsiteY11" fmla="*/ 1347001 h 5466717"/>
              <a:gd name="connsiteX12" fmla="*/ 0 w 8721213"/>
              <a:gd name="connsiteY12" fmla="*/ 1612471 h 5466717"/>
              <a:gd name="connsiteX13" fmla="*/ 648929 w 8721213"/>
              <a:gd name="connsiteY13" fmla="*/ 2458046 h 5466717"/>
              <a:gd name="connsiteX14" fmla="*/ 1366684 w 8721213"/>
              <a:gd name="connsiteY14" fmla="*/ 3352781 h 5466717"/>
              <a:gd name="connsiteX15" fmla="*/ 1504336 w 8721213"/>
              <a:gd name="connsiteY15" fmla="*/ 4070536 h 5466717"/>
              <a:gd name="connsiteX16" fmla="*/ 1740310 w 8721213"/>
              <a:gd name="connsiteY16" fmla="*/ 4414665 h 5466717"/>
              <a:gd name="connsiteX17" fmla="*/ 1740310 w 8721213"/>
              <a:gd name="connsiteY17" fmla="*/ 4414665 h 5466717"/>
              <a:gd name="connsiteX18" fmla="*/ 2104103 w 8721213"/>
              <a:gd name="connsiteY18" fmla="*/ 4739130 h 5466717"/>
              <a:gd name="connsiteX19" fmla="*/ 3048000 w 8721213"/>
              <a:gd name="connsiteY19" fmla="*/ 4424497 h 5466717"/>
              <a:gd name="connsiteX20" fmla="*/ 3411794 w 8721213"/>
              <a:gd name="connsiteY20" fmla="*/ 4512988 h 5466717"/>
              <a:gd name="connsiteX21" fmla="*/ 3854245 w 8721213"/>
              <a:gd name="connsiteY21" fmla="*/ 5329065 h 5466717"/>
              <a:gd name="connsiteX22" fmla="*/ 3972232 w 8721213"/>
              <a:gd name="connsiteY22" fmla="*/ 5466717 h 5466717"/>
              <a:gd name="connsiteX23" fmla="*/ 4159045 w 8721213"/>
              <a:gd name="connsiteY23" fmla="*/ 5456884 h 5466717"/>
              <a:gd name="connsiteX24" fmla="*/ 4454013 w 8721213"/>
              <a:gd name="connsiteY24" fmla="*/ 5329065 h 5466717"/>
              <a:gd name="connsiteX25" fmla="*/ 4542503 w 8721213"/>
              <a:gd name="connsiteY25" fmla="*/ 5132420 h 5466717"/>
              <a:gd name="connsiteX26" fmla="*/ 4247536 w 8721213"/>
              <a:gd name="connsiteY26" fmla="*/ 4444162 h 5466717"/>
              <a:gd name="connsiteX27" fmla="*/ 4237703 w 8721213"/>
              <a:gd name="connsiteY27" fmla="*/ 4080368 h 5466717"/>
              <a:gd name="connsiteX28" fmla="*/ 4454013 w 8721213"/>
              <a:gd name="connsiteY28" fmla="*/ 3834562 h 5466717"/>
              <a:gd name="connsiteX29" fmla="*/ 4591665 w 8721213"/>
              <a:gd name="connsiteY29" fmla="*/ 3726407 h 5466717"/>
              <a:gd name="connsiteX0" fmla="*/ 4591665 w 8721213"/>
              <a:gd name="connsiteY0" fmla="*/ 3720984 h 5461294"/>
              <a:gd name="connsiteX1" fmla="*/ 8632723 w 8721213"/>
              <a:gd name="connsiteY1" fmla="*/ 1095771 h 5461294"/>
              <a:gd name="connsiteX2" fmla="*/ 8721213 w 8721213"/>
              <a:gd name="connsiteY2" fmla="*/ 958119 h 5461294"/>
              <a:gd name="connsiteX3" fmla="*/ 8691716 w 8721213"/>
              <a:gd name="connsiteY3" fmla="*/ 682816 h 5461294"/>
              <a:gd name="connsiteX4" fmla="*/ 8342399 w 8721213"/>
              <a:gd name="connsiteY4" fmla="*/ 154575 h 5461294"/>
              <a:gd name="connsiteX5" fmla="*/ 6844331 w 8721213"/>
              <a:gd name="connsiteY5" fmla="*/ 10118 h 5461294"/>
              <a:gd name="connsiteX6" fmla="*/ 6282813 w 8721213"/>
              <a:gd name="connsiteY6" fmla="*/ 161707 h 5461294"/>
              <a:gd name="connsiteX7" fmla="*/ 2231923 w 8721213"/>
              <a:gd name="connsiteY7" fmla="*/ 417345 h 5461294"/>
              <a:gd name="connsiteX8" fmla="*/ 1907458 w 8721213"/>
              <a:gd name="connsiteY8" fmla="*/ 505836 h 5461294"/>
              <a:gd name="connsiteX9" fmla="*/ 540774 w 8721213"/>
              <a:gd name="connsiteY9" fmla="*/ 938455 h 5461294"/>
              <a:gd name="connsiteX10" fmla="*/ 216310 w 8721213"/>
              <a:gd name="connsiteY10" fmla="*/ 1056442 h 5461294"/>
              <a:gd name="connsiteX11" fmla="*/ 9832 w 8721213"/>
              <a:gd name="connsiteY11" fmla="*/ 1341578 h 5461294"/>
              <a:gd name="connsiteX12" fmla="*/ 0 w 8721213"/>
              <a:gd name="connsiteY12" fmla="*/ 1607048 h 5461294"/>
              <a:gd name="connsiteX13" fmla="*/ 648929 w 8721213"/>
              <a:gd name="connsiteY13" fmla="*/ 2452623 h 5461294"/>
              <a:gd name="connsiteX14" fmla="*/ 1366684 w 8721213"/>
              <a:gd name="connsiteY14" fmla="*/ 3347358 h 5461294"/>
              <a:gd name="connsiteX15" fmla="*/ 1504336 w 8721213"/>
              <a:gd name="connsiteY15" fmla="*/ 4065113 h 5461294"/>
              <a:gd name="connsiteX16" fmla="*/ 1740310 w 8721213"/>
              <a:gd name="connsiteY16" fmla="*/ 4409242 h 5461294"/>
              <a:gd name="connsiteX17" fmla="*/ 1740310 w 8721213"/>
              <a:gd name="connsiteY17" fmla="*/ 4409242 h 5461294"/>
              <a:gd name="connsiteX18" fmla="*/ 2104103 w 8721213"/>
              <a:gd name="connsiteY18" fmla="*/ 4733707 h 5461294"/>
              <a:gd name="connsiteX19" fmla="*/ 3048000 w 8721213"/>
              <a:gd name="connsiteY19" fmla="*/ 4419074 h 5461294"/>
              <a:gd name="connsiteX20" fmla="*/ 3411794 w 8721213"/>
              <a:gd name="connsiteY20" fmla="*/ 4507565 h 5461294"/>
              <a:gd name="connsiteX21" fmla="*/ 3854245 w 8721213"/>
              <a:gd name="connsiteY21" fmla="*/ 5323642 h 5461294"/>
              <a:gd name="connsiteX22" fmla="*/ 3972232 w 8721213"/>
              <a:gd name="connsiteY22" fmla="*/ 5461294 h 5461294"/>
              <a:gd name="connsiteX23" fmla="*/ 4159045 w 8721213"/>
              <a:gd name="connsiteY23" fmla="*/ 5451461 h 5461294"/>
              <a:gd name="connsiteX24" fmla="*/ 4454013 w 8721213"/>
              <a:gd name="connsiteY24" fmla="*/ 5323642 h 5461294"/>
              <a:gd name="connsiteX25" fmla="*/ 4542503 w 8721213"/>
              <a:gd name="connsiteY25" fmla="*/ 5126997 h 5461294"/>
              <a:gd name="connsiteX26" fmla="*/ 4247536 w 8721213"/>
              <a:gd name="connsiteY26" fmla="*/ 4438739 h 5461294"/>
              <a:gd name="connsiteX27" fmla="*/ 4237703 w 8721213"/>
              <a:gd name="connsiteY27" fmla="*/ 4074945 h 5461294"/>
              <a:gd name="connsiteX28" fmla="*/ 4454013 w 8721213"/>
              <a:gd name="connsiteY28" fmla="*/ 3829139 h 5461294"/>
              <a:gd name="connsiteX29" fmla="*/ 4591665 w 8721213"/>
              <a:gd name="connsiteY29" fmla="*/ 3720984 h 5461294"/>
              <a:gd name="connsiteX0" fmla="*/ 4591665 w 8721213"/>
              <a:gd name="connsiteY0" fmla="*/ 3720984 h 5461294"/>
              <a:gd name="connsiteX1" fmla="*/ 8632723 w 8721213"/>
              <a:gd name="connsiteY1" fmla="*/ 1095771 h 5461294"/>
              <a:gd name="connsiteX2" fmla="*/ 8721213 w 8721213"/>
              <a:gd name="connsiteY2" fmla="*/ 958119 h 5461294"/>
              <a:gd name="connsiteX3" fmla="*/ 8691716 w 8721213"/>
              <a:gd name="connsiteY3" fmla="*/ 682816 h 5461294"/>
              <a:gd name="connsiteX4" fmla="*/ 8342399 w 8721213"/>
              <a:gd name="connsiteY4" fmla="*/ 154575 h 5461294"/>
              <a:gd name="connsiteX5" fmla="*/ 6844331 w 8721213"/>
              <a:gd name="connsiteY5" fmla="*/ 10118 h 5461294"/>
              <a:gd name="connsiteX6" fmla="*/ 6282813 w 8721213"/>
              <a:gd name="connsiteY6" fmla="*/ 161707 h 5461294"/>
              <a:gd name="connsiteX7" fmla="*/ 2231923 w 8721213"/>
              <a:gd name="connsiteY7" fmla="*/ 417345 h 5461294"/>
              <a:gd name="connsiteX8" fmla="*/ 1907458 w 8721213"/>
              <a:gd name="connsiteY8" fmla="*/ 505836 h 5461294"/>
              <a:gd name="connsiteX9" fmla="*/ 540774 w 8721213"/>
              <a:gd name="connsiteY9" fmla="*/ 938455 h 5461294"/>
              <a:gd name="connsiteX10" fmla="*/ 216310 w 8721213"/>
              <a:gd name="connsiteY10" fmla="*/ 1056442 h 5461294"/>
              <a:gd name="connsiteX11" fmla="*/ 9832 w 8721213"/>
              <a:gd name="connsiteY11" fmla="*/ 1341578 h 5461294"/>
              <a:gd name="connsiteX12" fmla="*/ 0 w 8721213"/>
              <a:gd name="connsiteY12" fmla="*/ 1607048 h 5461294"/>
              <a:gd name="connsiteX13" fmla="*/ 648929 w 8721213"/>
              <a:gd name="connsiteY13" fmla="*/ 2452623 h 5461294"/>
              <a:gd name="connsiteX14" fmla="*/ 1366684 w 8721213"/>
              <a:gd name="connsiteY14" fmla="*/ 3347358 h 5461294"/>
              <a:gd name="connsiteX15" fmla="*/ 1504336 w 8721213"/>
              <a:gd name="connsiteY15" fmla="*/ 4065113 h 5461294"/>
              <a:gd name="connsiteX16" fmla="*/ 1740310 w 8721213"/>
              <a:gd name="connsiteY16" fmla="*/ 4409242 h 5461294"/>
              <a:gd name="connsiteX17" fmla="*/ 1740310 w 8721213"/>
              <a:gd name="connsiteY17" fmla="*/ 4409242 h 5461294"/>
              <a:gd name="connsiteX18" fmla="*/ 2104103 w 8721213"/>
              <a:gd name="connsiteY18" fmla="*/ 4733707 h 5461294"/>
              <a:gd name="connsiteX19" fmla="*/ 3048000 w 8721213"/>
              <a:gd name="connsiteY19" fmla="*/ 4419074 h 5461294"/>
              <a:gd name="connsiteX20" fmla="*/ 3411794 w 8721213"/>
              <a:gd name="connsiteY20" fmla="*/ 4507565 h 5461294"/>
              <a:gd name="connsiteX21" fmla="*/ 3854245 w 8721213"/>
              <a:gd name="connsiteY21" fmla="*/ 5323642 h 5461294"/>
              <a:gd name="connsiteX22" fmla="*/ 3972232 w 8721213"/>
              <a:gd name="connsiteY22" fmla="*/ 5461294 h 5461294"/>
              <a:gd name="connsiteX23" fmla="*/ 4159045 w 8721213"/>
              <a:gd name="connsiteY23" fmla="*/ 5451461 h 5461294"/>
              <a:gd name="connsiteX24" fmla="*/ 4454013 w 8721213"/>
              <a:gd name="connsiteY24" fmla="*/ 5323642 h 5461294"/>
              <a:gd name="connsiteX25" fmla="*/ 4542503 w 8721213"/>
              <a:gd name="connsiteY25" fmla="*/ 5126997 h 5461294"/>
              <a:gd name="connsiteX26" fmla="*/ 4247536 w 8721213"/>
              <a:gd name="connsiteY26" fmla="*/ 4438739 h 5461294"/>
              <a:gd name="connsiteX27" fmla="*/ 4237703 w 8721213"/>
              <a:gd name="connsiteY27" fmla="*/ 4074945 h 5461294"/>
              <a:gd name="connsiteX28" fmla="*/ 4454013 w 8721213"/>
              <a:gd name="connsiteY28" fmla="*/ 3829139 h 5461294"/>
              <a:gd name="connsiteX29" fmla="*/ 4591665 w 8721213"/>
              <a:gd name="connsiteY29" fmla="*/ 3720984 h 5461294"/>
              <a:gd name="connsiteX0" fmla="*/ 4591665 w 8721213"/>
              <a:gd name="connsiteY0" fmla="*/ 3726407 h 5466717"/>
              <a:gd name="connsiteX1" fmla="*/ 8632723 w 8721213"/>
              <a:gd name="connsiteY1" fmla="*/ 1101194 h 5466717"/>
              <a:gd name="connsiteX2" fmla="*/ 8721213 w 8721213"/>
              <a:gd name="connsiteY2" fmla="*/ 963542 h 5466717"/>
              <a:gd name="connsiteX3" fmla="*/ 8691716 w 8721213"/>
              <a:gd name="connsiteY3" fmla="*/ 688239 h 5466717"/>
              <a:gd name="connsiteX4" fmla="*/ 8573511 w 8721213"/>
              <a:gd name="connsiteY4" fmla="*/ 109756 h 5466717"/>
              <a:gd name="connsiteX5" fmla="*/ 6844331 w 8721213"/>
              <a:gd name="connsiteY5" fmla="*/ 15541 h 5466717"/>
              <a:gd name="connsiteX6" fmla="*/ 6282813 w 8721213"/>
              <a:gd name="connsiteY6" fmla="*/ 167130 h 5466717"/>
              <a:gd name="connsiteX7" fmla="*/ 2231923 w 8721213"/>
              <a:gd name="connsiteY7" fmla="*/ 422768 h 5466717"/>
              <a:gd name="connsiteX8" fmla="*/ 1907458 w 8721213"/>
              <a:gd name="connsiteY8" fmla="*/ 511259 h 5466717"/>
              <a:gd name="connsiteX9" fmla="*/ 540774 w 8721213"/>
              <a:gd name="connsiteY9" fmla="*/ 943878 h 5466717"/>
              <a:gd name="connsiteX10" fmla="*/ 216310 w 8721213"/>
              <a:gd name="connsiteY10" fmla="*/ 1061865 h 5466717"/>
              <a:gd name="connsiteX11" fmla="*/ 9832 w 8721213"/>
              <a:gd name="connsiteY11" fmla="*/ 1347001 h 5466717"/>
              <a:gd name="connsiteX12" fmla="*/ 0 w 8721213"/>
              <a:gd name="connsiteY12" fmla="*/ 1612471 h 5466717"/>
              <a:gd name="connsiteX13" fmla="*/ 648929 w 8721213"/>
              <a:gd name="connsiteY13" fmla="*/ 2458046 h 5466717"/>
              <a:gd name="connsiteX14" fmla="*/ 1366684 w 8721213"/>
              <a:gd name="connsiteY14" fmla="*/ 3352781 h 5466717"/>
              <a:gd name="connsiteX15" fmla="*/ 1504336 w 8721213"/>
              <a:gd name="connsiteY15" fmla="*/ 4070536 h 5466717"/>
              <a:gd name="connsiteX16" fmla="*/ 1740310 w 8721213"/>
              <a:gd name="connsiteY16" fmla="*/ 4414665 h 5466717"/>
              <a:gd name="connsiteX17" fmla="*/ 1740310 w 8721213"/>
              <a:gd name="connsiteY17" fmla="*/ 4414665 h 5466717"/>
              <a:gd name="connsiteX18" fmla="*/ 2104103 w 8721213"/>
              <a:gd name="connsiteY18" fmla="*/ 4739130 h 5466717"/>
              <a:gd name="connsiteX19" fmla="*/ 3048000 w 8721213"/>
              <a:gd name="connsiteY19" fmla="*/ 4424497 h 5466717"/>
              <a:gd name="connsiteX20" fmla="*/ 3411794 w 8721213"/>
              <a:gd name="connsiteY20" fmla="*/ 4512988 h 5466717"/>
              <a:gd name="connsiteX21" fmla="*/ 3854245 w 8721213"/>
              <a:gd name="connsiteY21" fmla="*/ 5329065 h 5466717"/>
              <a:gd name="connsiteX22" fmla="*/ 3972232 w 8721213"/>
              <a:gd name="connsiteY22" fmla="*/ 5466717 h 5466717"/>
              <a:gd name="connsiteX23" fmla="*/ 4159045 w 8721213"/>
              <a:gd name="connsiteY23" fmla="*/ 5456884 h 5466717"/>
              <a:gd name="connsiteX24" fmla="*/ 4454013 w 8721213"/>
              <a:gd name="connsiteY24" fmla="*/ 5329065 h 5466717"/>
              <a:gd name="connsiteX25" fmla="*/ 4542503 w 8721213"/>
              <a:gd name="connsiteY25" fmla="*/ 5132420 h 5466717"/>
              <a:gd name="connsiteX26" fmla="*/ 4247536 w 8721213"/>
              <a:gd name="connsiteY26" fmla="*/ 4444162 h 5466717"/>
              <a:gd name="connsiteX27" fmla="*/ 4237703 w 8721213"/>
              <a:gd name="connsiteY27" fmla="*/ 4080368 h 5466717"/>
              <a:gd name="connsiteX28" fmla="*/ 4454013 w 8721213"/>
              <a:gd name="connsiteY28" fmla="*/ 3834562 h 5466717"/>
              <a:gd name="connsiteX29" fmla="*/ 4591665 w 8721213"/>
              <a:gd name="connsiteY29" fmla="*/ 3726407 h 5466717"/>
              <a:gd name="connsiteX0" fmla="*/ 4591665 w 8721213"/>
              <a:gd name="connsiteY0" fmla="*/ 3726407 h 5466717"/>
              <a:gd name="connsiteX1" fmla="*/ 8632723 w 8721213"/>
              <a:gd name="connsiteY1" fmla="*/ 1101194 h 5466717"/>
              <a:gd name="connsiteX2" fmla="*/ 8721213 w 8721213"/>
              <a:gd name="connsiteY2" fmla="*/ 963542 h 5466717"/>
              <a:gd name="connsiteX3" fmla="*/ 8691716 w 8721213"/>
              <a:gd name="connsiteY3" fmla="*/ 688239 h 5466717"/>
              <a:gd name="connsiteX4" fmla="*/ 8573511 w 8721213"/>
              <a:gd name="connsiteY4" fmla="*/ 109756 h 5466717"/>
              <a:gd name="connsiteX5" fmla="*/ 6844331 w 8721213"/>
              <a:gd name="connsiteY5" fmla="*/ 15541 h 5466717"/>
              <a:gd name="connsiteX6" fmla="*/ 6282813 w 8721213"/>
              <a:gd name="connsiteY6" fmla="*/ 167130 h 5466717"/>
              <a:gd name="connsiteX7" fmla="*/ 2231923 w 8721213"/>
              <a:gd name="connsiteY7" fmla="*/ 422768 h 5466717"/>
              <a:gd name="connsiteX8" fmla="*/ 1907458 w 8721213"/>
              <a:gd name="connsiteY8" fmla="*/ 511259 h 5466717"/>
              <a:gd name="connsiteX9" fmla="*/ 540774 w 8721213"/>
              <a:gd name="connsiteY9" fmla="*/ 943878 h 5466717"/>
              <a:gd name="connsiteX10" fmla="*/ 216310 w 8721213"/>
              <a:gd name="connsiteY10" fmla="*/ 1061865 h 5466717"/>
              <a:gd name="connsiteX11" fmla="*/ 9832 w 8721213"/>
              <a:gd name="connsiteY11" fmla="*/ 1347001 h 5466717"/>
              <a:gd name="connsiteX12" fmla="*/ 0 w 8721213"/>
              <a:gd name="connsiteY12" fmla="*/ 1612471 h 5466717"/>
              <a:gd name="connsiteX13" fmla="*/ 648929 w 8721213"/>
              <a:gd name="connsiteY13" fmla="*/ 2458046 h 5466717"/>
              <a:gd name="connsiteX14" fmla="*/ 1366684 w 8721213"/>
              <a:gd name="connsiteY14" fmla="*/ 3352781 h 5466717"/>
              <a:gd name="connsiteX15" fmla="*/ 1504336 w 8721213"/>
              <a:gd name="connsiteY15" fmla="*/ 4070536 h 5466717"/>
              <a:gd name="connsiteX16" fmla="*/ 1740310 w 8721213"/>
              <a:gd name="connsiteY16" fmla="*/ 4414665 h 5466717"/>
              <a:gd name="connsiteX17" fmla="*/ 1740310 w 8721213"/>
              <a:gd name="connsiteY17" fmla="*/ 4414665 h 5466717"/>
              <a:gd name="connsiteX18" fmla="*/ 2104103 w 8721213"/>
              <a:gd name="connsiteY18" fmla="*/ 4739130 h 5466717"/>
              <a:gd name="connsiteX19" fmla="*/ 3048000 w 8721213"/>
              <a:gd name="connsiteY19" fmla="*/ 4424497 h 5466717"/>
              <a:gd name="connsiteX20" fmla="*/ 3411794 w 8721213"/>
              <a:gd name="connsiteY20" fmla="*/ 4512988 h 5466717"/>
              <a:gd name="connsiteX21" fmla="*/ 3854245 w 8721213"/>
              <a:gd name="connsiteY21" fmla="*/ 5329065 h 5466717"/>
              <a:gd name="connsiteX22" fmla="*/ 3972232 w 8721213"/>
              <a:gd name="connsiteY22" fmla="*/ 5466717 h 5466717"/>
              <a:gd name="connsiteX23" fmla="*/ 4159045 w 8721213"/>
              <a:gd name="connsiteY23" fmla="*/ 5456884 h 5466717"/>
              <a:gd name="connsiteX24" fmla="*/ 4454013 w 8721213"/>
              <a:gd name="connsiteY24" fmla="*/ 5329065 h 5466717"/>
              <a:gd name="connsiteX25" fmla="*/ 4542503 w 8721213"/>
              <a:gd name="connsiteY25" fmla="*/ 5132420 h 5466717"/>
              <a:gd name="connsiteX26" fmla="*/ 4247536 w 8721213"/>
              <a:gd name="connsiteY26" fmla="*/ 4444162 h 5466717"/>
              <a:gd name="connsiteX27" fmla="*/ 4237703 w 8721213"/>
              <a:gd name="connsiteY27" fmla="*/ 4080368 h 5466717"/>
              <a:gd name="connsiteX28" fmla="*/ 4454013 w 8721213"/>
              <a:gd name="connsiteY28" fmla="*/ 3834562 h 5466717"/>
              <a:gd name="connsiteX29" fmla="*/ 4591665 w 8721213"/>
              <a:gd name="connsiteY29" fmla="*/ 3726407 h 5466717"/>
              <a:gd name="connsiteX0" fmla="*/ 4591665 w 8892035"/>
              <a:gd name="connsiteY0" fmla="*/ 3726407 h 5466717"/>
              <a:gd name="connsiteX1" fmla="*/ 8632723 w 8892035"/>
              <a:gd name="connsiteY1" fmla="*/ 1101194 h 5466717"/>
              <a:gd name="connsiteX2" fmla="*/ 8892035 w 8892035"/>
              <a:gd name="connsiteY2" fmla="*/ 973591 h 5466717"/>
              <a:gd name="connsiteX3" fmla="*/ 8691716 w 8892035"/>
              <a:gd name="connsiteY3" fmla="*/ 688239 h 5466717"/>
              <a:gd name="connsiteX4" fmla="*/ 8573511 w 8892035"/>
              <a:gd name="connsiteY4" fmla="*/ 109756 h 5466717"/>
              <a:gd name="connsiteX5" fmla="*/ 6844331 w 8892035"/>
              <a:gd name="connsiteY5" fmla="*/ 15541 h 5466717"/>
              <a:gd name="connsiteX6" fmla="*/ 6282813 w 8892035"/>
              <a:gd name="connsiteY6" fmla="*/ 167130 h 5466717"/>
              <a:gd name="connsiteX7" fmla="*/ 2231923 w 8892035"/>
              <a:gd name="connsiteY7" fmla="*/ 422768 h 5466717"/>
              <a:gd name="connsiteX8" fmla="*/ 1907458 w 8892035"/>
              <a:gd name="connsiteY8" fmla="*/ 511259 h 5466717"/>
              <a:gd name="connsiteX9" fmla="*/ 540774 w 8892035"/>
              <a:gd name="connsiteY9" fmla="*/ 943878 h 5466717"/>
              <a:gd name="connsiteX10" fmla="*/ 216310 w 8892035"/>
              <a:gd name="connsiteY10" fmla="*/ 1061865 h 5466717"/>
              <a:gd name="connsiteX11" fmla="*/ 9832 w 8892035"/>
              <a:gd name="connsiteY11" fmla="*/ 1347001 h 5466717"/>
              <a:gd name="connsiteX12" fmla="*/ 0 w 8892035"/>
              <a:gd name="connsiteY12" fmla="*/ 1612471 h 5466717"/>
              <a:gd name="connsiteX13" fmla="*/ 648929 w 8892035"/>
              <a:gd name="connsiteY13" fmla="*/ 2458046 h 5466717"/>
              <a:gd name="connsiteX14" fmla="*/ 1366684 w 8892035"/>
              <a:gd name="connsiteY14" fmla="*/ 3352781 h 5466717"/>
              <a:gd name="connsiteX15" fmla="*/ 1504336 w 8892035"/>
              <a:gd name="connsiteY15" fmla="*/ 4070536 h 5466717"/>
              <a:gd name="connsiteX16" fmla="*/ 1740310 w 8892035"/>
              <a:gd name="connsiteY16" fmla="*/ 4414665 h 5466717"/>
              <a:gd name="connsiteX17" fmla="*/ 1740310 w 8892035"/>
              <a:gd name="connsiteY17" fmla="*/ 4414665 h 5466717"/>
              <a:gd name="connsiteX18" fmla="*/ 2104103 w 8892035"/>
              <a:gd name="connsiteY18" fmla="*/ 4739130 h 5466717"/>
              <a:gd name="connsiteX19" fmla="*/ 3048000 w 8892035"/>
              <a:gd name="connsiteY19" fmla="*/ 4424497 h 5466717"/>
              <a:gd name="connsiteX20" fmla="*/ 3411794 w 8892035"/>
              <a:gd name="connsiteY20" fmla="*/ 4512988 h 5466717"/>
              <a:gd name="connsiteX21" fmla="*/ 3854245 w 8892035"/>
              <a:gd name="connsiteY21" fmla="*/ 5329065 h 5466717"/>
              <a:gd name="connsiteX22" fmla="*/ 3972232 w 8892035"/>
              <a:gd name="connsiteY22" fmla="*/ 5466717 h 5466717"/>
              <a:gd name="connsiteX23" fmla="*/ 4159045 w 8892035"/>
              <a:gd name="connsiteY23" fmla="*/ 5456884 h 5466717"/>
              <a:gd name="connsiteX24" fmla="*/ 4454013 w 8892035"/>
              <a:gd name="connsiteY24" fmla="*/ 5329065 h 5466717"/>
              <a:gd name="connsiteX25" fmla="*/ 4542503 w 8892035"/>
              <a:gd name="connsiteY25" fmla="*/ 5132420 h 5466717"/>
              <a:gd name="connsiteX26" fmla="*/ 4247536 w 8892035"/>
              <a:gd name="connsiteY26" fmla="*/ 4444162 h 5466717"/>
              <a:gd name="connsiteX27" fmla="*/ 4237703 w 8892035"/>
              <a:gd name="connsiteY27" fmla="*/ 4080368 h 5466717"/>
              <a:gd name="connsiteX28" fmla="*/ 4454013 w 8892035"/>
              <a:gd name="connsiteY28" fmla="*/ 3834562 h 5466717"/>
              <a:gd name="connsiteX29" fmla="*/ 4591665 w 8892035"/>
              <a:gd name="connsiteY29" fmla="*/ 3726407 h 5466717"/>
              <a:gd name="connsiteX0" fmla="*/ 4591665 w 8892035"/>
              <a:gd name="connsiteY0" fmla="*/ 3726407 h 5466717"/>
              <a:gd name="connsiteX1" fmla="*/ 8632723 w 8892035"/>
              <a:gd name="connsiteY1" fmla="*/ 1101194 h 5466717"/>
              <a:gd name="connsiteX2" fmla="*/ 8892035 w 8892035"/>
              <a:gd name="connsiteY2" fmla="*/ 973591 h 5466717"/>
              <a:gd name="connsiteX3" fmla="*/ 8842441 w 8892035"/>
              <a:gd name="connsiteY3" fmla="*/ 637997 h 5466717"/>
              <a:gd name="connsiteX4" fmla="*/ 8573511 w 8892035"/>
              <a:gd name="connsiteY4" fmla="*/ 109756 h 5466717"/>
              <a:gd name="connsiteX5" fmla="*/ 6844331 w 8892035"/>
              <a:gd name="connsiteY5" fmla="*/ 15541 h 5466717"/>
              <a:gd name="connsiteX6" fmla="*/ 6282813 w 8892035"/>
              <a:gd name="connsiteY6" fmla="*/ 167130 h 5466717"/>
              <a:gd name="connsiteX7" fmla="*/ 2231923 w 8892035"/>
              <a:gd name="connsiteY7" fmla="*/ 422768 h 5466717"/>
              <a:gd name="connsiteX8" fmla="*/ 1907458 w 8892035"/>
              <a:gd name="connsiteY8" fmla="*/ 511259 h 5466717"/>
              <a:gd name="connsiteX9" fmla="*/ 540774 w 8892035"/>
              <a:gd name="connsiteY9" fmla="*/ 943878 h 5466717"/>
              <a:gd name="connsiteX10" fmla="*/ 216310 w 8892035"/>
              <a:gd name="connsiteY10" fmla="*/ 1061865 h 5466717"/>
              <a:gd name="connsiteX11" fmla="*/ 9832 w 8892035"/>
              <a:gd name="connsiteY11" fmla="*/ 1347001 h 5466717"/>
              <a:gd name="connsiteX12" fmla="*/ 0 w 8892035"/>
              <a:gd name="connsiteY12" fmla="*/ 1612471 h 5466717"/>
              <a:gd name="connsiteX13" fmla="*/ 648929 w 8892035"/>
              <a:gd name="connsiteY13" fmla="*/ 2458046 h 5466717"/>
              <a:gd name="connsiteX14" fmla="*/ 1366684 w 8892035"/>
              <a:gd name="connsiteY14" fmla="*/ 3352781 h 5466717"/>
              <a:gd name="connsiteX15" fmla="*/ 1504336 w 8892035"/>
              <a:gd name="connsiteY15" fmla="*/ 4070536 h 5466717"/>
              <a:gd name="connsiteX16" fmla="*/ 1740310 w 8892035"/>
              <a:gd name="connsiteY16" fmla="*/ 4414665 h 5466717"/>
              <a:gd name="connsiteX17" fmla="*/ 1740310 w 8892035"/>
              <a:gd name="connsiteY17" fmla="*/ 4414665 h 5466717"/>
              <a:gd name="connsiteX18" fmla="*/ 2104103 w 8892035"/>
              <a:gd name="connsiteY18" fmla="*/ 4739130 h 5466717"/>
              <a:gd name="connsiteX19" fmla="*/ 3048000 w 8892035"/>
              <a:gd name="connsiteY19" fmla="*/ 4424497 h 5466717"/>
              <a:gd name="connsiteX20" fmla="*/ 3411794 w 8892035"/>
              <a:gd name="connsiteY20" fmla="*/ 4512988 h 5466717"/>
              <a:gd name="connsiteX21" fmla="*/ 3854245 w 8892035"/>
              <a:gd name="connsiteY21" fmla="*/ 5329065 h 5466717"/>
              <a:gd name="connsiteX22" fmla="*/ 3972232 w 8892035"/>
              <a:gd name="connsiteY22" fmla="*/ 5466717 h 5466717"/>
              <a:gd name="connsiteX23" fmla="*/ 4159045 w 8892035"/>
              <a:gd name="connsiteY23" fmla="*/ 5456884 h 5466717"/>
              <a:gd name="connsiteX24" fmla="*/ 4454013 w 8892035"/>
              <a:gd name="connsiteY24" fmla="*/ 5329065 h 5466717"/>
              <a:gd name="connsiteX25" fmla="*/ 4542503 w 8892035"/>
              <a:gd name="connsiteY25" fmla="*/ 5132420 h 5466717"/>
              <a:gd name="connsiteX26" fmla="*/ 4247536 w 8892035"/>
              <a:gd name="connsiteY26" fmla="*/ 4444162 h 5466717"/>
              <a:gd name="connsiteX27" fmla="*/ 4237703 w 8892035"/>
              <a:gd name="connsiteY27" fmla="*/ 4080368 h 5466717"/>
              <a:gd name="connsiteX28" fmla="*/ 4454013 w 8892035"/>
              <a:gd name="connsiteY28" fmla="*/ 3834562 h 5466717"/>
              <a:gd name="connsiteX29" fmla="*/ 4591665 w 8892035"/>
              <a:gd name="connsiteY29" fmla="*/ 3726407 h 546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892035" h="5466717">
                <a:moveTo>
                  <a:pt x="4591665" y="3726407"/>
                </a:moveTo>
                <a:lnTo>
                  <a:pt x="8632723" y="1101194"/>
                </a:lnTo>
                <a:lnTo>
                  <a:pt x="8892035" y="973591"/>
                </a:lnTo>
                <a:lnTo>
                  <a:pt x="8842441" y="637997"/>
                </a:lnTo>
                <a:cubicBezTo>
                  <a:pt x="8726002" y="461917"/>
                  <a:pt x="8720095" y="275787"/>
                  <a:pt x="8573511" y="109756"/>
                </a:cubicBezTo>
                <a:cubicBezTo>
                  <a:pt x="8027262" y="21410"/>
                  <a:pt x="7430774" y="-26742"/>
                  <a:pt x="6844331" y="15541"/>
                </a:cubicBezTo>
                <a:cubicBezTo>
                  <a:pt x="6472938" y="5782"/>
                  <a:pt x="6483384" y="156793"/>
                  <a:pt x="6282813" y="167130"/>
                </a:cubicBezTo>
                <a:lnTo>
                  <a:pt x="2231923" y="422768"/>
                </a:lnTo>
                <a:lnTo>
                  <a:pt x="1907458" y="511259"/>
                </a:lnTo>
                <a:lnTo>
                  <a:pt x="540774" y="943878"/>
                </a:lnTo>
                <a:lnTo>
                  <a:pt x="216310" y="1061865"/>
                </a:lnTo>
                <a:lnTo>
                  <a:pt x="9832" y="1347001"/>
                </a:lnTo>
                <a:lnTo>
                  <a:pt x="0" y="1612471"/>
                </a:lnTo>
                <a:lnTo>
                  <a:pt x="648929" y="2458046"/>
                </a:lnTo>
                <a:lnTo>
                  <a:pt x="1366684" y="3352781"/>
                </a:lnTo>
                <a:lnTo>
                  <a:pt x="1504336" y="4070536"/>
                </a:lnTo>
                <a:lnTo>
                  <a:pt x="1740310" y="4414665"/>
                </a:lnTo>
                <a:lnTo>
                  <a:pt x="1740310" y="4414665"/>
                </a:lnTo>
                <a:lnTo>
                  <a:pt x="2104103" y="4739130"/>
                </a:lnTo>
                <a:lnTo>
                  <a:pt x="3048000" y="4424497"/>
                </a:lnTo>
                <a:lnTo>
                  <a:pt x="3411794" y="4512988"/>
                </a:lnTo>
                <a:lnTo>
                  <a:pt x="3854245" y="5329065"/>
                </a:lnTo>
                <a:lnTo>
                  <a:pt x="3972232" y="5466717"/>
                </a:lnTo>
                <a:lnTo>
                  <a:pt x="4159045" y="5456884"/>
                </a:lnTo>
                <a:lnTo>
                  <a:pt x="4454013" y="5329065"/>
                </a:lnTo>
                <a:lnTo>
                  <a:pt x="4542503" y="5132420"/>
                </a:lnTo>
                <a:lnTo>
                  <a:pt x="4247536" y="4444162"/>
                </a:lnTo>
                <a:lnTo>
                  <a:pt x="4237703" y="4080368"/>
                </a:lnTo>
                <a:lnTo>
                  <a:pt x="4454013" y="3834562"/>
                </a:lnTo>
                <a:lnTo>
                  <a:pt x="4591665" y="3726407"/>
                </a:lnTo>
                <a:close/>
              </a:path>
            </a:pathLst>
          </a:custGeom>
          <a:solidFill>
            <a:srgbClr val="CC0000">
              <a:alpha val="50196"/>
            </a:srgb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A24567C3-F4C4-416A-0CD0-6A939EB738E1}"/>
              </a:ext>
            </a:extLst>
          </p:cNvPr>
          <p:cNvSpPr/>
          <p:nvPr/>
        </p:nvSpPr>
        <p:spPr>
          <a:xfrm>
            <a:off x="10428925" y="0"/>
            <a:ext cx="1758391" cy="14873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DO NOT </a:t>
            </a:r>
            <a:r>
              <a:rPr lang="en-GB" sz="2000" dirty="0"/>
              <a:t>enter</a:t>
            </a:r>
            <a:endParaRPr lang="en-GB" sz="1100" dirty="0"/>
          </a:p>
        </p:txBody>
      </p:sp>
      <p:sp>
        <p:nvSpPr>
          <p:cNvPr id="2" name="Rectangle 1">
            <a:extLst>
              <a:ext uri="{FF2B5EF4-FFF2-40B4-BE49-F238E27FC236}">
                <a16:creationId xmlns:a16="http://schemas.microsoft.com/office/drawing/2014/main" id="{E17ACF7B-52AD-7E6E-A1F7-FD889F249EB8}"/>
              </a:ext>
            </a:extLst>
          </p:cNvPr>
          <p:cNvSpPr/>
          <p:nvPr/>
        </p:nvSpPr>
        <p:spPr>
          <a:xfrm>
            <a:off x="8670535" y="2974720"/>
            <a:ext cx="1758390" cy="1487360"/>
          </a:xfrm>
          <a:prstGeom prst="rect">
            <a:avLst/>
          </a:prstGeom>
          <a:solidFill>
            <a:srgbClr val="FFFF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Yellow</a:t>
            </a:r>
            <a:endParaRPr lang="en-GB" b="1" dirty="0"/>
          </a:p>
        </p:txBody>
      </p:sp>
      <p:sp>
        <p:nvSpPr>
          <p:cNvPr id="5" name="Rectangle 4">
            <a:extLst>
              <a:ext uri="{FF2B5EF4-FFF2-40B4-BE49-F238E27FC236}">
                <a16:creationId xmlns:a16="http://schemas.microsoft.com/office/drawing/2014/main" id="{771D79FF-A43C-6A34-FA76-3AFA3316267F}"/>
              </a:ext>
            </a:extLst>
          </p:cNvPr>
          <p:cNvSpPr/>
          <p:nvPr/>
        </p:nvSpPr>
        <p:spPr>
          <a:xfrm>
            <a:off x="8670535" y="4462080"/>
            <a:ext cx="1758389" cy="1487360"/>
          </a:xfrm>
          <a:prstGeom prst="rect">
            <a:avLst/>
          </a:prstGeom>
          <a:solidFill>
            <a:srgbClr val="00B05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Green</a:t>
            </a:r>
            <a:endParaRPr lang="en-GB" b="1" dirty="0"/>
          </a:p>
        </p:txBody>
      </p:sp>
      <p:sp>
        <p:nvSpPr>
          <p:cNvPr id="8" name="Rectangle 7">
            <a:extLst>
              <a:ext uri="{FF2B5EF4-FFF2-40B4-BE49-F238E27FC236}">
                <a16:creationId xmlns:a16="http://schemas.microsoft.com/office/drawing/2014/main" id="{1C99236F-419D-AECE-EC74-4D99A12E61D5}"/>
              </a:ext>
            </a:extLst>
          </p:cNvPr>
          <p:cNvSpPr/>
          <p:nvPr/>
        </p:nvSpPr>
        <p:spPr>
          <a:xfrm>
            <a:off x="8670533" y="1487360"/>
            <a:ext cx="1758391" cy="1487360"/>
          </a:xfrm>
          <a:prstGeom prst="rect">
            <a:avLst/>
          </a:prstGeom>
          <a:solidFill>
            <a:srgbClr val="FFC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Amber</a:t>
            </a:r>
            <a:endParaRPr lang="en-GB" b="1" dirty="0"/>
          </a:p>
        </p:txBody>
      </p:sp>
      <p:sp>
        <p:nvSpPr>
          <p:cNvPr id="6" name="Free-form: Shape 5">
            <a:extLst>
              <a:ext uri="{FF2B5EF4-FFF2-40B4-BE49-F238E27FC236}">
                <a16:creationId xmlns:a16="http://schemas.microsoft.com/office/drawing/2014/main" id="{C39046B8-ECE8-2A0D-755E-72BC4072B9C5}"/>
              </a:ext>
            </a:extLst>
          </p:cNvPr>
          <p:cNvSpPr/>
          <p:nvPr/>
        </p:nvSpPr>
        <p:spPr>
          <a:xfrm>
            <a:off x="2184819" y="616681"/>
            <a:ext cx="4126836" cy="538509"/>
          </a:xfrm>
          <a:custGeom>
            <a:avLst/>
            <a:gdLst>
              <a:gd name="connsiteX0" fmla="*/ 4411226 w 4642338"/>
              <a:gd name="connsiteY0" fmla="*/ 251209 h 622998"/>
              <a:gd name="connsiteX1" fmla="*/ 411982 w 4642338"/>
              <a:gd name="connsiteY1" fmla="*/ 492369 h 622998"/>
              <a:gd name="connsiteX2" fmla="*/ 0 w 4642338"/>
              <a:gd name="connsiteY2" fmla="*/ 622998 h 622998"/>
              <a:gd name="connsiteX3" fmla="*/ 0 w 4642338"/>
              <a:gd name="connsiteY3" fmla="*/ 502418 h 622998"/>
              <a:gd name="connsiteX4" fmla="*/ 321547 w 4642338"/>
              <a:gd name="connsiteY4" fmla="*/ 422031 h 622998"/>
              <a:gd name="connsiteX5" fmla="*/ 974690 w 4642338"/>
              <a:gd name="connsiteY5" fmla="*/ 351692 h 622998"/>
              <a:gd name="connsiteX6" fmla="*/ 1095270 w 4642338"/>
              <a:gd name="connsiteY6" fmla="*/ 20097 h 622998"/>
              <a:gd name="connsiteX7" fmla="*/ 1969477 w 4642338"/>
              <a:gd name="connsiteY7" fmla="*/ 0 h 622998"/>
              <a:gd name="connsiteX8" fmla="*/ 2049863 w 4642338"/>
              <a:gd name="connsiteY8" fmla="*/ 150725 h 622998"/>
              <a:gd name="connsiteX9" fmla="*/ 2260879 w 4642338"/>
              <a:gd name="connsiteY9" fmla="*/ 130629 h 622998"/>
              <a:gd name="connsiteX10" fmla="*/ 2260879 w 4642338"/>
              <a:gd name="connsiteY10" fmla="*/ 291402 h 622998"/>
              <a:gd name="connsiteX11" fmla="*/ 4642338 w 4642338"/>
              <a:gd name="connsiteY11" fmla="*/ 150725 h 622998"/>
              <a:gd name="connsiteX12" fmla="*/ 4411226 w 4642338"/>
              <a:gd name="connsiteY12" fmla="*/ 251209 h 622998"/>
              <a:gd name="connsiteX0" fmla="*/ 4486640 w 4642338"/>
              <a:gd name="connsiteY0" fmla="*/ 260636 h 622998"/>
              <a:gd name="connsiteX1" fmla="*/ 411982 w 4642338"/>
              <a:gd name="connsiteY1" fmla="*/ 492369 h 622998"/>
              <a:gd name="connsiteX2" fmla="*/ 0 w 4642338"/>
              <a:gd name="connsiteY2" fmla="*/ 622998 h 622998"/>
              <a:gd name="connsiteX3" fmla="*/ 0 w 4642338"/>
              <a:gd name="connsiteY3" fmla="*/ 502418 h 622998"/>
              <a:gd name="connsiteX4" fmla="*/ 321547 w 4642338"/>
              <a:gd name="connsiteY4" fmla="*/ 422031 h 622998"/>
              <a:gd name="connsiteX5" fmla="*/ 974690 w 4642338"/>
              <a:gd name="connsiteY5" fmla="*/ 351692 h 622998"/>
              <a:gd name="connsiteX6" fmla="*/ 1095270 w 4642338"/>
              <a:gd name="connsiteY6" fmla="*/ 20097 h 622998"/>
              <a:gd name="connsiteX7" fmla="*/ 1969477 w 4642338"/>
              <a:gd name="connsiteY7" fmla="*/ 0 h 622998"/>
              <a:gd name="connsiteX8" fmla="*/ 2049863 w 4642338"/>
              <a:gd name="connsiteY8" fmla="*/ 150725 h 622998"/>
              <a:gd name="connsiteX9" fmla="*/ 2260879 w 4642338"/>
              <a:gd name="connsiteY9" fmla="*/ 130629 h 622998"/>
              <a:gd name="connsiteX10" fmla="*/ 2260879 w 4642338"/>
              <a:gd name="connsiteY10" fmla="*/ 291402 h 622998"/>
              <a:gd name="connsiteX11" fmla="*/ 4642338 w 4642338"/>
              <a:gd name="connsiteY11" fmla="*/ 150725 h 622998"/>
              <a:gd name="connsiteX12" fmla="*/ 4486640 w 4642338"/>
              <a:gd name="connsiteY12" fmla="*/ 260636 h 622998"/>
              <a:gd name="connsiteX0" fmla="*/ 4486640 w 4774313"/>
              <a:gd name="connsiteY0" fmla="*/ 260636 h 622998"/>
              <a:gd name="connsiteX1" fmla="*/ 411982 w 4774313"/>
              <a:gd name="connsiteY1" fmla="*/ 492369 h 622998"/>
              <a:gd name="connsiteX2" fmla="*/ 0 w 4774313"/>
              <a:gd name="connsiteY2" fmla="*/ 622998 h 622998"/>
              <a:gd name="connsiteX3" fmla="*/ 0 w 4774313"/>
              <a:gd name="connsiteY3" fmla="*/ 502418 h 622998"/>
              <a:gd name="connsiteX4" fmla="*/ 321547 w 4774313"/>
              <a:gd name="connsiteY4" fmla="*/ 422031 h 622998"/>
              <a:gd name="connsiteX5" fmla="*/ 974690 w 4774313"/>
              <a:gd name="connsiteY5" fmla="*/ 351692 h 622998"/>
              <a:gd name="connsiteX6" fmla="*/ 1095270 w 4774313"/>
              <a:gd name="connsiteY6" fmla="*/ 20097 h 622998"/>
              <a:gd name="connsiteX7" fmla="*/ 1969477 w 4774313"/>
              <a:gd name="connsiteY7" fmla="*/ 0 h 622998"/>
              <a:gd name="connsiteX8" fmla="*/ 2049863 w 4774313"/>
              <a:gd name="connsiteY8" fmla="*/ 150725 h 622998"/>
              <a:gd name="connsiteX9" fmla="*/ 2260879 w 4774313"/>
              <a:gd name="connsiteY9" fmla="*/ 130629 h 622998"/>
              <a:gd name="connsiteX10" fmla="*/ 2260879 w 4774313"/>
              <a:gd name="connsiteY10" fmla="*/ 291402 h 622998"/>
              <a:gd name="connsiteX11" fmla="*/ 4774313 w 4774313"/>
              <a:gd name="connsiteY11" fmla="*/ 113018 h 622998"/>
              <a:gd name="connsiteX12" fmla="*/ 4486640 w 4774313"/>
              <a:gd name="connsiteY12" fmla="*/ 260636 h 622998"/>
              <a:gd name="connsiteX0" fmla="*/ 4486640 w 4774313"/>
              <a:gd name="connsiteY0" fmla="*/ 260636 h 622998"/>
              <a:gd name="connsiteX1" fmla="*/ 393128 w 4774313"/>
              <a:gd name="connsiteY1" fmla="*/ 511222 h 622998"/>
              <a:gd name="connsiteX2" fmla="*/ 0 w 4774313"/>
              <a:gd name="connsiteY2" fmla="*/ 622998 h 622998"/>
              <a:gd name="connsiteX3" fmla="*/ 0 w 4774313"/>
              <a:gd name="connsiteY3" fmla="*/ 502418 h 622998"/>
              <a:gd name="connsiteX4" fmla="*/ 321547 w 4774313"/>
              <a:gd name="connsiteY4" fmla="*/ 422031 h 622998"/>
              <a:gd name="connsiteX5" fmla="*/ 974690 w 4774313"/>
              <a:gd name="connsiteY5" fmla="*/ 351692 h 622998"/>
              <a:gd name="connsiteX6" fmla="*/ 1095270 w 4774313"/>
              <a:gd name="connsiteY6" fmla="*/ 20097 h 622998"/>
              <a:gd name="connsiteX7" fmla="*/ 1969477 w 4774313"/>
              <a:gd name="connsiteY7" fmla="*/ 0 h 622998"/>
              <a:gd name="connsiteX8" fmla="*/ 2049863 w 4774313"/>
              <a:gd name="connsiteY8" fmla="*/ 150725 h 622998"/>
              <a:gd name="connsiteX9" fmla="*/ 2260879 w 4774313"/>
              <a:gd name="connsiteY9" fmla="*/ 130629 h 622998"/>
              <a:gd name="connsiteX10" fmla="*/ 2260879 w 4774313"/>
              <a:gd name="connsiteY10" fmla="*/ 291402 h 622998"/>
              <a:gd name="connsiteX11" fmla="*/ 4774313 w 4774313"/>
              <a:gd name="connsiteY11" fmla="*/ 113018 h 622998"/>
              <a:gd name="connsiteX12" fmla="*/ 4486640 w 4774313"/>
              <a:gd name="connsiteY12" fmla="*/ 260636 h 62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4313" h="622998">
                <a:moveTo>
                  <a:pt x="4486640" y="260636"/>
                </a:moveTo>
                <a:lnTo>
                  <a:pt x="393128" y="511222"/>
                </a:lnTo>
                <a:lnTo>
                  <a:pt x="0" y="622998"/>
                </a:lnTo>
                <a:lnTo>
                  <a:pt x="0" y="502418"/>
                </a:lnTo>
                <a:lnTo>
                  <a:pt x="321547" y="422031"/>
                </a:lnTo>
                <a:lnTo>
                  <a:pt x="974690" y="351692"/>
                </a:lnTo>
                <a:lnTo>
                  <a:pt x="1095270" y="20097"/>
                </a:lnTo>
                <a:lnTo>
                  <a:pt x="1969477" y="0"/>
                </a:lnTo>
                <a:lnTo>
                  <a:pt x="2049863" y="150725"/>
                </a:lnTo>
                <a:lnTo>
                  <a:pt x="2260879" y="130629"/>
                </a:lnTo>
                <a:lnTo>
                  <a:pt x="2260879" y="291402"/>
                </a:lnTo>
                <a:lnTo>
                  <a:pt x="4774313" y="113018"/>
                </a:lnTo>
                <a:lnTo>
                  <a:pt x="4486640" y="260636"/>
                </a:lnTo>
                <a:close/>
              </a:path>
            </a:pathLst>
          </a:cu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F4E80560-D44D-2014-B6D8-E231A686A2E7}"/>
              </a:ext>
            </a:extLst>
          </p:cNvPr>
          <p:cNvSpPr/>
          <p:nvPr/>
        </p:nvSpPr>
        <p:spPr>
          <a:xfrm>
            <a:off x="499807" y="1050962"/>
            <a:ext cx="1676326" cy="1754497"/>
          </a:xfrm>
          <a:custGeom>
            <a:avLst/>
            <a:gdLst>
              <a:gd name="connsiteX0" fmla="*/ 1939332 w 1939332"/>
              <a:gd name="connsiteY0" fmla="*/ 100483 h 2029767"/>
              <a:gd name="connsiteX1" fmla="*/ 331596 w 1939332"/>
              <a:gd name="connsiteY1" fmla="*/ 653142 h 2029767"/>
              <a:gd name="connsiteX2" fmla="*/ 120581 w 1939332"/>
              <a:gd name="connsiteY2" fmla="*/ 924448 h 2029767"/>
              <a:gd name="connsiteX3" fmla="*/ 100484 w 1939332"/>
              <a:gd name="connsiteY3" fmla="*/ 1195753 h 2029767"/>
              <a:gd name="connsiteX4" fmla="*/ 683288 w 1939332"/>
              <a:gd name="connsiteY4" fmla="*/ 1989573 h 2029767"/>
              <a:gd name="connsiteX5" fmla="*/ 602901 w 1939332"/>
              <a:gd name="connsiteY5" fmla="*/ 2029767 h 2029767"/>
              <a:gd name="connsiteX6" fmla="*/ 10049 w 1939332"/>
              <a:gd name="connsiteY6" fmla="*/ 1316334 h 2029767"/>
              <a:gd name="connsiteX7" fmla="*/ 0 w 1939332"/>
              <a:gd name="connsiteY7" fmla="*/ 994786 h 2029767"/>
              <a:gd name="connsiteX8" fmla="*/ 80387 w 1939332"/>
              <a:gd name="connsiteY8" fmla="*/ 703384 h 2029767"/>
              <a:gd name="connsiteX9" fmla="*/ 301451 w 1939332"/>
              <a:gd name="connsiteY9" fmla="*/ 522514 h 2029767"/>
              <a:gd name="connsiteX10" fmla="*/ 1939332 w 1939332"/>
              <a:gd name="connsiteY10" fmla="*/ 0 h 2029767"/>
              <a:gd name="connsiteX11" fmla="*/ 1939332 w 1939332"/>
              <a:gd name="connsiteY11" fmla="*/ 100483 h 2029767"/>
              <a:gd name="connsiteX0" fmla="*/ 1929905 w 1939332"/>
              <a:gd name="connsiteY0" fmla="*/ 128763 h 2029767"/>
              <a:gd name="connsiteX1" fmla="*/ 331596 w 1939332"/>
              <a:gd name="connsiteY1" fmla="*/ 653142 h 2029767"/>
              <a:gd name="connsiteX2" fmla="*/ 120581 w 1939332"/>
              <a:gd name="connsiteY2" fmla="*/ 924448 h 2029767"/>
              <a:gd name="connsiteX3" fmla="*/ 100484 w 1939332"/>
              <a:gd name="connsiteY3" fmla="*/ 1195753 h 2029767"/>
              <a:gd name="connsiteX4" fmla="*/ 683288 w 1939332"/>
              <a:gd name="connsiteY4" fmla="*/ 1989573 h 2029767"/>
              <a:gd name="connsiteX5" fmla="*/ 602901 w 1939332"/>
              <a:gd name="connsiteY5" fmla="*/ 2029767 h 2029767"/>
              <a:gd name="connsiteX6" fmla="*/ 10049 w 1939332"/>
              <a:gd name="connsiteY6" fmla="*/ 1316334 h 2029767"/>
              <a:gd name="connsiteX7" fmla="*/ 0 w 1939332"/>
              <a:gd name="connsiteY7" fmla="*/ 994786 h 2029767"/>
              <a:gd name="connsiteX8" fmla="*/ 80387 w 1939332"/>
              <a:gd name="connsiteY8" fmla="*/ 703384 h 2029767"/>
              <a:gd name="connsiteX9" fmla="*/ 301451 w 1939332"/>
              <a:gd name="connsiteY9" fmla="*/ 522514 h 2029767"/>
              <a:gd name="connsiteX10" fmla="*/ 1939332 w 1939332"/>
              <a:gd name="connsiteY10" fmla="*/ 0 h 2029767"/>
              <a:gd name="connsiteX11" fmla="*/ 1929905 w 1939332"/>
              <a:gd name="connsiteY11" fmla="*/ 128763 h 202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9332" h="2029767">
                <a:moveTo>
                  <a:pt x="1929905" y="128763"/>
                </a:moveTo>
                <a:lnTo>
                  <a:pt x="331596" y="653142"/>
                </a:lnTo>
                <a:lnTo>
                  <a:pt x="120581" y="924448"/>
                </a:lnTo>
                <a:lnTo>
                  <a:pt x="100484" y="1195753"/>
                </a:lnTo>
                <a:lnTo>
                  <a:pt x="683288" y="1989573"/>
                </a:lnTo>
                <a:lnTo>
                  <a:pt x="602901" y="2029767"/>
                </a:lnTo>
                <a:lnTo>
                  <a:pt x="10049" y="1316334"/>
                </a:lnTo>
                <a:lnTo>
                  <a:pt x="0" y="994786"/>
                </a:lnTo>
                <a:lnTo>
                  <a:pt x="80387" y="703384"/>
                </a:lnTo>
                <a:lnTo>
                  <a:pt x="301451" y="522514"/>
                </a:lnTo>
                <a:lnTo>
                  <a:pt x="1939332" y="0"/>
                </a:lnTo>
                <a:lnTo>
                  <a:pt x="1929905" y="128763"/>
                </a:lnTo>
                <a:close/>
              </a:path>
            </a:pathLst>
          </a:cu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7590CC4B-16F4-7129-9D34-7EF5F41ECD4E}"/>
              </a:ext>
            </a:extLst>
          </p:cNvPr>
          <p:cNvSpPr/>
          <p:nvPr/>
        </p:nvSpPr>
        <p:spPr>
          <a:xfrm>
            <a:off x="1811336" y="4212531"/>
            <a:ext cx="807764" cy="677479"/>
          </a:xfrm>
          <a:custGeom>
            <a:avLst/>
            <a:gdLst>
              <a:gd name="connsiteX0" fmla="*/ 70339 w 934497"/>
              <a:gd name="connsiteY0" fmla="*/ 20096 h 783771"/>
              <a:gd name="connsiteX1" fmla="*/ 351693 w 934497"/>
              <a:gd name="connsiteY1" fmla="*/ 371789 h 783771"/>
              <a:gd name="connsiteX2" fmla="*/ 683288 w 934497"/>
              <a:gd name="connsiteY2" fmla="*/ 653142 h 783771"/>
              <a:gd name="connsiteX3" fmla="*/ 894304 w 934497"/>
              <a:gd name="connsiteY3" fmla="*/ 602901 h 783771"/>
              <a:gd name="connsiteX4" fmla="*/ 934497 w 934497"/>
              <a:gd name="connsiteY4" fmla="*/ 733529 h 783771"/>
              <a:gd name="connsiteX5" fmla="*/ 663192 w 934497"/>
              <a:gd name="connsiteY5" fmla="*/ 783771 h 783771"/>
              <a:gd name="connsiteX6" fmla="*/ 361741 w 934497"/>
              <a:gd name="connsiteY6" fmla="*/ 673239 h 783771"/>
              <a:gd name="connsiteX7" fmla="*/ 110532 w 934497"/>
              <a:gd name="connsiteY7" fmla="*/ 361740 h 783771"/>
              <a:gd name="connsiteX8" fmla="*/ 0 w 934497"/>
              <a:gd name="connsiteY8" fmla="*/ 0 h 783771"/>
              <a:gd name="connsiteX9" fmla="*/ 140677 w 934497"/>
              <a:gd name="connsiteY9" fmla="*/ 20096 h 783771"/>
              <a:gd name="connsiteX10" fmla="*/ 70339 w 934497"/>
              <a:gd name="connsiteY10" fmla="*/ 20096 h 783771"/>
              <a:gd name="connsiteX0" fmla="*/ 98619 w 934497"/>
              <a:gd name="connsiteY0" fmla="*/ 0 h 791956"/>
              <a:gd name="connsiteX1" fmla="*/ 351693 w 934497"/>
              <a:gd name="connsiteY1" fmla="*/ 379974 h 791956"/>
              <a:gd name="connsiteX2" fmla="*/ 683288 w 934497"/>
              <a:gd name="connsiteY2" fmla="*/ 661327 h 791956"/>
              <a:gd name="connsiteX3" fmla="*/ 894304 w 934497"/>
              <a:gd name="connsiteY3" fmla="*/ 611086 h 791956"/>
              <a:gd name="connsiteX4" fmla="*/ 934497 w 934497"/>
              <a:gd name="connsiteY4" fmla="*/ 741714 h 791956"/>
              <a:gd name="connsiteX5" fmla="*/ 663192 w 934497"/>
              <a:gd name="connsiteY5" fmla="*/ 791956 h 791956"/>
              <a:gd name="connsiteX6" fmla="*/ 361741 w 934497"/>
              <a:gd name="connsiteY6" fmla="*/ 681424 h 791956"/>
              <a:gd name="connsiteX7" fmla="*/ 110532 w 934497"/>
              <a:gd name="connsiteY7" fmla="*/ 369925 h 791956"/>
              <a:gd name="connsiteX8" fmla="*/ 0 w 934497"/>
              <a:gd name="connsiteY8" fmla="*/ 8185 h 791956"/>
              <a:gd name="connsiteX9" fmla="*/ 140677 w 934497"/>
              <a:gd name="connsiteY9" fmla="*/ 28281 h 791956"/>
              <a:gd name="connsiteX10" fmla="*/ 98619 w 934497"/>
              <a:gd name="connsiteY10" fmla="*/ 0 h 791956"/>
              <a:gd name="connsiteX0" fmla="*/ 108046 w 934497"/>
              <a:gd name="connsiteY0" fmla="*/ 57802 h 783771"/>
              <a:gd name="connsiteX1" fmla="*/ 351693 w 934497"/>
              <a:gd name="connsiteY1" fmla="*/ 371789 h 783771"/>
              <a:gd name="connsiteX2" fmla="*/ 683288 w 934497"/>
              <a:gd name="connsiteY2" fmla="*/ 653142 h 783771"/>
              <a:gd name="connsiteX3" fmla="*/ 894304 w 934497"/>
              <a:gd name="connsiteY3" fmla="*/ 602901 h 783771"/>
              <a:gd name="connsiteX4" fmla="*/ 934497 w 934497"/>
              <a:gd name="connsiteY4" fmla="*/ 733529 h 783771"/>
              <a:gd name="connsiteX5" fmla="*/ 663192 w 934497"/>
              <a:gd name="connsiteY5" fmla="*/ 783771 h 783771"/>
              <a:gd name="connsiteX6" fmla="*/ 361741 w 934497"/>
              <a:gd name="connsiteY6" fmla="*/ 673239 h 783771"/>
              <a:gd name="connsiteX7" fmla="*/ 110532 w 934497"/>
              <a:gd name="connsiteY7" fmla="*/ 361740 h 783771"/>
              <a:gd name="connsiteX8" fmla="*/ 0 w 934497"/>
              <a:gd name="connsiteY8" fmla="*/ 0 h 783771"/>
              <a:gd name="connsiteX9" fmla="*/ 140677 w 934497"/>
              <a:gd name="connsiteY9" fmla="*/ 20096 h 783771"/>
              <a:gd name="connsiteX10" fmla="*/ 108046 w 934497"/>
              <a:gd name="connsiteY10" fmla="*/ 57802 h 783771"/>
              <a:gd name="connsiteX0" fmla="*/ 230595 w 934497"/>
              <a:gd name="connsiteY0" fmla="*/ 236911 h 783771"/>
              <a:gd name="connsiteX1" fmla="*/ 351693 w 934497"/>
              <a:gd name="connsiteY1" fmla="*/ 371789 h 783771"/>
              <a:gd name="connsiteX2" fmla="*/ 683288 w 934497"/>
              <a:gd name="connsiteY2" fmla="*/ 653142 h 783771"/>
              <a:gd name="connsiteX3" fmla="*/ 894304 w 934497"/>
              <a:gd name="connsiteY3" fmla="*/ 602901 h 783771"/>
              <a:gd name="connsiteX4" fmla="*/ 934497 w 934497"/>
              <a:gd name="connsiteY4" fmla="*/ 733529 h 783771"/>
              <a:gd name="connsiteX5" fmla="*/ 663192 w 934497"/>
              <a:gd name="connsiteY5" fmla="*/ 783771 h 783771"/>
              <a:gd name="connsiteX6" fmla="*/ 361741 w 934497"/>
              <a:gd name="connsiteY6" fmla="*/ 673239 h 783771"/>
              <a:gd name="connsiteX7" fmla="*/ 110532 w 934497"/>
              <a:gd name="connsiteY7" fmla="*/ 361740 h 783771"/>
              <a:gd name="connsiteX8" fmla="*/ 0 w 934497"/>
              <a:gd name="connsiteY8" fmla="*/ 0 h 783771"/>
              <a:gd name="connsiteX9" fmla="*/ 140677 w 934497"/>
              <a:gd name="connsiteY9" fmla="*/ 20096 h 783771"/>
              <a:gd name="connsiteX10" fmla="*/ 230595 w 934497"/>
              <a:gd name="connsiteY10" fmla="*/ 236911 h 783771"/>
              <a:gd name="connsiteX0" fmla="*/ 230595 w 934497"/>
              <a:gd name="connsiteY0" fmla="*/ 236911 h 783771"/>
              <a:gd name="connsiteX1" fmla="*/ 351693 w 934497"/>
              <a:gd name="connsiteY1" fmla="*/ 371789 h 783771"/>
              <a:gd name="connsiteX2" fmla="*/ 683288 w 934497"/>
              <a:gd name="connsiteY2" fmla="*/ 653142 h 783771"/>
              <a:gd name="connsiteX3" fmla="*/ 894304 w 934497"/>
              <a:gd name="connsiteY3" fmla="*/ 602901 h 783771"/>
              <a:gd name="connsiteX4" fmla="*/ 934497 w 934497"/>
              <a:gd name="connsiteY4" fmla="*/ 733529 h 783771"/>
              <a:gd name="connsiteX5" fmla="*/ 663192 w 934497"/>
              <a:gd name="connsiteY5" fmla="*/ 783771 h 783771"/>
              <a:gd name="connsiteX6" fmla="*/ 361741 w 934497"/>
              <a:gd name="connsiteY6" fmla="*/ 673239 h 783771"/>
              <a:gd name="connsiteX7" fmla="*/ 110532 w 934497"/>
              <a:gd name="connsiteY7" fmla="*/ 361740 h 783771"/>
              <a:gd name="connsiteX8" fmla="*/ 0 w 934497"/>
              <a:gd name="connsiteY8" fmla="*/ 0 h 783771"/>
              <a:gd name="connsiteX9" fmla="*/ 102970 w 934497"/>
              <a:gd name="connsiteY9" fmla="*/ 1243 h 783771"/>
              <a:gd name="connsiteX10" fmla="*/ 230595 w 934497"/>
              <a:gd name="connsiteY10" fmla="*/ 236911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4497" h="783771">
                <a:moveTo>
                  <a:pt x="230595" y="236911"/>
                </a:moveTo>
                <a:lnTo>
                  <a:pt x="351693" y="371789"/>
                </a:lnTo>
                <a:lnTo>
                  <a:pt x="683288" y="653142"/>
                </a:lnTo>
                <a:lnTo>
                  <a:pt x="894304" y="602901"/>
                </a:lnTo>
                <a:lnTo>
                  <a:pt x="934497" y="733529"/>
                </a:lnTo>
                <a:lnTo>
                  <a:pt x="663192" y="783771"/>
                </a:lnTo>
                <a:lnTo>
                  <a:pt x="361741" y="673239"/>
                </a:lnTo>
                <a:lnTo>
                  <a:pt x="110532" y="361740"/>
                </a:lnTo>
                <a:lnTo>
                  <a:pt x="0" y="0"/>
                </a:lnTo>
                <a:lnTo>
                  <a:pt x="102970" y="1243"/>
                </a:lnTo>
                <a:lnTo>
                  <a:pt x="230595" y="236911"/>
                </a:lnTo>
                <a:close/>
              </a:path>
            </a:pathLst>
          </a:cu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A035E236-A81A-E368-9D82-F6FE1FDA5894}"/>
              </a:ext>
            </a:extLst>
          </p:cNvPr>
          <p:cNvSpPr/>
          <p:nvPr/>
        </p:nvSpPr>
        <p:spPr>
          <a:xfrm>
            <a:off x="1004647" y="2770716"/>
            <a:ext cx="876174" cy="1441815"/>
          </a:xfrm>
          <a:custGeom>
            <a:avLst/>
            <a:gdLst>
              <a:gd name="connsiteX0" fmla="*/ 90436 w 994787"/>
              <a:gd name="connsiteY0" fmla="*/ 0 h 1668027"/>
              <a:gd name="connsiteX1" fmla="*/ 854110 w 994787"/>
              <a:gd name="connsiteY1" fmla="*/ 954594 h 1668027"/>
              <a:gd name="connsiteX2" fmla="*/ 994787 w 994787"/>
              <a:gd name="connsiteY2" fmla="*/ 1668027 h 1668027"/>
              <a:gd name="connsiteX3" fmla="*/ 904352 w 994787"/>
              <a:gd name="connsiteY3" fmla="*/ 1668027 h 1668027"/>
              <a:gd name="connsiteX4" fmla="*/ 793820 w 994787"/>
              <a:gd name="connsiteY4" fmla="*/ 994787 h 1668027"/>
              <a:gd name="connsiteX5" fmla="*/ 0 w 994787"/>
              <a:gd name="connsiteY5" fmla="*/ 60290 h 1668027"/>
              <a:gd name="connsiteX6" fmla="*/ 90436 w 994787"/>
              <a:gd name="connsiteY6" fmla="*/ 0 h 1668027"/>
              <a:gd name="connsiteX0" fmla="*/ 109290 w 1013641"/>
              <a:gd name="connsiteY0" fmla="*/ 0 h 1668027"/>
              <a:gd name="connsiteX1" fmla="*/ 872964 w 1013641"/>
              <a:gd name="connsiteY1" fmla="*/ 954594 h 1668027"/>
              <a:gd name="connsiteX2" fmla="*/ 1013641 w 1013641"/>
              <a:gd name="connsiteY2" fmla="*/ 1668027 h 1668027"/>
              <a:gd name="connsiteX3" fmla="*/ 923206 w 1013641"/>
              <a:gd name="connsiteY3" fmla="*/ 1668027 h 1668027"/>
              <a:gd name="connsiteX4" fmla="*/ 812674 w 1013641"/>
              <a:gd name="connsiteY4" fmla="*/ 994787 h 1668027"/>
              <a:gd name="connsiteX5" fmla="*/ 0 w 1013641"/>
              <a:gd name="connsiteY5" fmla="*/ 41436 h 1668027"/>
              <a:gd name="connsiteX6" fmla="*/ 109290 w 1013641"/>
              <a:gd name="connsiteY6" fmla="*/ 0 h 1668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3641" h="1668027">
                <a:moveTo>
                  <a:pt x="109290" y="0"/>
                </a:moveTo>
                <a:lnTo>
                  <a:pt x="872964" y="954594"/>
                </a:lnTo>
                <a:lnTo>
                  <a:pt x="1013641" y="1668027"/>
                </a:lnTo>
                <a:lnTo>
                  <a:pt x="923206" y="1668027"/>
                </a:lnTo>
                <a:lnTo>
                  <a:pt x="812674" y="994787"/>
                </a:lnTo>
                <a:lnTo>
                  <a:pt x="0" y="41436"/>
                </a:lnTo>
                <a:lnTo>
                  <a:pt x="109290" y="0"/>
                </a:lnTo>
                <a:close/>
              </a:path>
            </a:pathLst>
          </a:cu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FA1C60BC-385C-03E3-9627-DEE48ECED6ED}"/>
              </a:ext>
            </a:extLst>
          </p:cNvPr>
          <p:cNvSpPr/>
          <p:nvPr/>
        </p:nvSpPr>
        <p:spPr>
          <a:xfrm>
            <a:off x="3939316" y="5107150"/>
            <a:ext cx="677479" cy="460338"/>
          </a:xfrm>
          <a:custGeom>
            <a:avLst/>
            <a:gdLst>
              <a:gd name="connsiteX0" fmla="*/ 80386 w 783771"/>
              <a:gd name="connsiteY0" fmla="*/ 361740 h 532562"/>
              <a:gd name="connsiteX1" fmla="*/ 291402 w 783771"/>
              <a:gd name="connsiteY1" fmla="*/ 351692 h 532562"/>
              <a:gd name="connsiteX2" fmla="*/ 602901 w 783771"/>
              <a:gd name="connsiteY2" fmla="*/ 221064 h 532562"/>
              <a:gd name="connsiteX3" fmla="*/ 643094 w 783771"/>
              <a:gd name="connsiteY3" fmla="*/ 0 h 532562"/>
              <a:gd name="connsiteX4" fmla="*/ 783771 w 783771"/>
              <a:gd name="connsiteY4" fmla="*/ 0 h 532562"/>
              <a:gd name="connsiteX5" fmla="*/ 683288 w 783771"/>
              <a:gd name="connsiteY5" fmla="*/ 321547 h 532562"/>
              <a:gd name="connsiteX6" fmla="*/ 532562 w 783771"/>
              <a:gd name="connsiteY6" fmla="*/ 422031 h 532562"/>
              <a:gd name="connsiteX7" fmla="*/ 170822 w 783771"/>
              <a:gd name="connsiteY7" fmla="*/ 532562 h 532562"/>
              <a:gd name="connsiteX8" fmla="*/ 0 w 783771"/>
              <a:gd name="connsiteY8" fmla="*/ 462224 h 532562"/>
              <a:gd name="connsiteX9" fmla="*/ 80386 w 783771"/>
              <a:gd name="connsiteY9" fmla="*/ 361740 h 53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532562">
                <a:moveTo>
                  <a:pt x="80386" y="361740"/>
                </a:moveTo>
                <a:lnTo>
                  <a:pt x="291402" y="351692"/>
                </a:lnTo>
                <a:lnTo>
                  <a:pt x="602901" y="221064"/>
                </a:lnTo>
                <a:lnTo>
                  <a:pt x="643094" y="0"/>
                </a:lnTo>
                <a:lnTo>
                  <a:pt x="783771" y="0"/>
                </a:lnTo>
                <a:lnTo>
                  <a:pt x="683288" y="321547"/>
                </a:lnTo>
                <a:lnTo>
                  <a:pt x="532562" y="422031"/>
                </a:lnTo>
                <a:lnTo>
                  <a:pt x="170822" y="532562"/>
                </a:lnTo>
                <a:lnTo>
                  <a:pt x="0" y="462224"/>
                </a:lnTo>
                <a:lnTo>
                  <a:pt x="80386" y="361740"/>
                </a:lnTo>
                <a:close/>
              </a:path>
            </a:pathLst>
          </a:cu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D1DEA537-01DA-1308-D1C2-8E3679BD3B9A}"/>
              </a:ext>
            </a:extLst>
          </p:cNvPr>
          <p:cNvSpPr/>
          <p:nvPr/>
        </p:nvSpPr>
        <p:spPr>
          <a:xfrm>
            <a:off x="2575672" y="4516528"/>
            <a:ext cx="1423369" cy="981476"/>
          </a:xfrm>
          <a:custGeom>
            <a:avLst/>
            <a:gdLst>
              <a:gd name="connsiteX0" fmla="*/ 0 w 1627833"/>
              <a:gd name="connsiteY0" fmla="*/ 231112 h 1135464"/>
              <a:gd name="connsiteX1" fmla="*/ 743578 w 1627833"/>
              <a:gd name="connsiteY1" fmla="*/ 0 h 1135464"/>
              <a:gd name="connsiteX2" fmla="*/ 1115367 w 1627833"/>
              <a:gd name="connsiteY2" fmla="*/ 70338 h 1135464"/>
              <a:gd name="connsiteX3" fmla="*/ 1627833 w 1627833"/>
              <a:gd name="connsiteY3" fmla="*/ 1014883 h 1135464"/>
              <a:gd name="connsiteX4" fmla="*/ 1587640 w 1627833"/>
              <a:gd name="connsiteY4" fmla="*/ 1135464 h 1135464"/>
              <a:gd name="connsiteX5" fmla="*/ 1085222 w 1627833"/>
              <a:gd name="connsiteY5" fmla="*/ 311499 h 1135464"/>
              <a:gd name="connsiteX6" fmla="*/ 763675 w 1627833"/>
              <a:gd name="connsiteY6" fmla="*/ 160773 h 1135464"/>
              <a:gd name="connsiteX7" fmla="*/ 40194 w 1627833"/>
              <a:gd name="connsiteY7" fmla="*/ 381837 h 1135464"/>
              <a:gd name="connsiteX8" fmla="*/ 0 w 1627833"/>
              <a:gd name="connsiteY8" fmla="*/ 231112 h 1135464"/>
              <a:gd name="connsiteX0" fmla="*/ 0 w 1627833"/>
              <a:gd name="connsiteY0" fmla="*/ 231112 h 1135464"/>
              <a:gd name="connsiteX1" fmla="*/ 743578 w 1627833"/>
              <a:gd name="connsiteY1" fmla="*/ 0 h 1135464"/>
              <a:gd name="connsiteX2" fmla="*/ 1115367 w 1627833"/>
              <a:gd name="connsiteY2" fmla="*/ 70338 h 1135464"/>
              <a:gd name="connsiteX3" fmla="*/ 1627833 w 1627833"/>
              <a:gd name="connsiteY3" fmla="*/ 1014883 h 1135464"/>
              <a:gd name="connsiteX4" fmla="*/ 1587640 w 1627833"/>
              <a:gd name="connsiteY4" fmla="*/ 1135464 h 1135464"/>
              <a:gd name="connsiteX5" fmla="*/ 1085222 w 1627833"/>
              <a:gd name="connsiteY5" fmla="*/ 311499 h 1135464"/>
              <a:gd name="connsiteX6" fmla="*/ 763675 w 1627833"/>
              <a:gd name="connsiteY6" fmla="*/ 160773 h 1135464"/>
              <a:gd name="connsiteX7" fmla="*/ 30767 w 1627833"/>
              <a:gd name="connsiteY7" fmla="*/ 362984 h 1135464"/>
              <a:gd name="connsiteX8" fmla="*/ 0 w 1627833"/>
              <a:gd name="connsiteY8" fmla="*/ 231112 h 1135464"/>
              <a:gd name="connsiteX0" fmla="*/ 0 w 1627833"/>
              <a:gd name="connsiteY0" fmla="*/ 231112 h 1135464"/>
              <a:gd name="connsiteX1" fmla="*/ 743578 w 1627833"/>
              <a:gd name="connsiteY1" fmla="*/ 0 h 1135464"/>
              <a:gd name="connsiteX2" fmla="*/ 1115367 w 1627833"/>
              <a:gd name="connsiteY2" fmla="*/ 70338 h 1135464"/>
              <a:gd name="connsiteX3" fmla="*/ 1627833 w 1627833"/>
              <a:gd name="connsiteY3" fmla="*/ 1014883 h 1135464"/>
              <a:gd name="connsiteX4" fmla="*/ 1587640 w 1627833"/>
              <a:gd name="connsiteY4" fmla="*/ 1135464 h 1135464"/>
              <a:gd name="connsiteX5" fmla="*/ 1085222 w 1627833"/>
              <a:gd name="connsiteY5" fmla="*/ 311499 h 1135464"/>
              <a:gd name="connsiteX6" fmla="*/ 763675 w 1627833"/>
              <a:gd name="connsiteY6" fmla="*/ 160773 h 1135464"/>
              <a:gd name="connsiteX7" fmla="*/ 59048 w 1627833"/>
              <a:gd name="connsiteY7" fmla="*/ 372411 h 1135464"/>
              <a:gd name="connsiteX8" fmla="*/ 0 w 1627833"/>
              <a:gd name="connsiteY8" fmla="*/ 231112 h 1135464"/>
              <a:gd name="connsiteX0" fmla="*/ 0 w 1646687"/>
              <a:gd name="connsiteY0" fmla="*/ 231112 h 1135464"/>
              <a:gd name="connsiteX1" fmla="*/ 743578 w 1646687"/>
              <a:gd name="connsiteY1" fmla="*/ 0 h 1135464"/>
              <a:gd name="connsiteX2" fmla="*/ 1115367 w 1646687"/>
              <a:gd name="connsiteY2" fmla="*/ 70338 h 1135464"/>
              <a:gd name="connsiteX3" fmla="*/ 1646687 w 1646687"/>
              <a:gd name="connsiteY3" fmla="*/ 1043163 h 1135464"/>
              <a:gd name="connsiteX4" fmla="*/ 1587640 w 1646687"/>
              <a:gd name="connsiteY4" fmla="*/ 1135464 h 1135464"/>
              <a:gd name="connsiteX5" fmla="*/ 1085222 w 1646687"/>
              <a:gd name="connsiteY5" fmla="*/ 311499 h 1135464"/>
              <a:gd name="connsiteX6" fmla="*/ 763675 w 1646687"/>
              <a:gd name="connsiteY6" fmla="*/ 160773 h 1135464"/>
              <a:gd name="connsiteX7" fmla="*/ 59048 w 1646687"/>
              <a:gd name="connsiteY7" fmla="*/ 372411 h 1135464"/>
              <a:gd name="connsiteX8" fmla="*/ 0 w 1646687"/>
              <a:gd name="connsiteY8" fmla="*/ 231112 h 113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6687" h="1135464">
                <a:moveTo>
                  <a:pt x="0" y="231112"/>
                </a:moveTo>
                <a:lnTo>
                  <a:pt x="743578" y="0"/>
                </a:lnTo>
                <a:lnTo>
                  <a:pt x="1115367" y="70338"/>
                </a:lnTo>
                <a:lnTo>
                  <a:pt x="1646687" y="1043163"/>
                </a:lnTo>
                <a:lnTo>
                  <a:pt x="1587640" y="1135464"/>
                </a:lnTo>
                <a:lnTo>
                  <a:pt x="1085222" y="311499"/>
                </a:lnTo>
                <a:lnTo>
                  <a:pt x="763675" y="160773"/>
                </a:lnTo>
                <a:lnTo>
                  <a:pt x="59048" y="372411"/>
                </a:lnTo>
                <a:lnTo>
                  <a:pt x="0" y="231112"/>
                </a:lnTo>
                <a:close/>
              </a:path>
            </a:pathLst>
          </a:cu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C9A4982B-DFF5-062B-4A0B-C6502A303B7E}"/>
              </a:ext>
            </a:extLst>
          </p:cNvPr>
          <p:cNvSpPr/>
          <p:nvPr/>
        </p:nvSpPr>
        <p:spPr>
          <a:xfrm>
            <a:off x="4243313" y="1536821"/>
            <a:ext cx="4027982" cy="3570330"/>
          </a:xfrm>
          <a:custGeom>
            <a:avLst/>
            <a:gdLst>
              <a:gd name="connsiteX0" fmla="*/ 281354 w 4622242"/>
              <a:gd name="connsiteY0" fmla="*/ 4139921 h 4139921"/>
              <a:gd name="connsiteX1" fmla="*/ 10048 w 4622242"/>
              <a:gd name="connsiteY1" fmla="*/ 3496826 h 4139921"/>
              <a:gd name="connsiteX2" fmla="*/ 0 w 4622242"/>
              <a:gd name="connsiteY2" fmla="*/ 3084844 h 4139921"/>
              <a:gd name="connsiteX3" fmla="*/ 281354 w 4622242"/>
              <a:gd name="connsiteY3" fmla="*/ 2803490 h 4139921"/>
              <a:gd name="connsiteX4" fmla="*/ 4290646 w 4622242"/>
              <a:gd name="connsiteY4" fmla="*/ 211015 h 4139921"/>
              <a:gd name="connsiteX5" fmla="*/ 4622242 w 4622242"/>
              <a:gd name="connsiteY5" fmla="*/ 0 h 4139921"/>
              <a:gd name="connsiteX6" fmla="*/ 4471516 w 4622242"/>
              <a:gd name="connsiteY6" fmla="*/ 261257 h 4139921"/>
              <a:gd name="connsiteX7" fmla="*/ 3838470 w 4622242"/>
              <a:gd name="connsiteY7" fmla="*/ 653143 h 4139921"/>
              <a:gd name="connsiteX8" fmla="*/ 351692 w 4622242"/>
              <a:gd name="connsiteY8" fmla="*/ 2944167 h 4139921"/>
              <a:gd name="connsiteX9" fmla="*/ 110532 w 4622242"/>
              <a:gd name="connsiteY9" fmla="*/ 3185327 h 4139921"/>
              <a:gd name="connsiteX10" fmla="*/ 120580 w 4622242"/>
              <a:gd name="connsiteY10" fmla="*/ 3486778 h 4139921"/>
              <a:gd name="connsiteX11" fmla="*/ 432079 w 4622242"/>
              <a:gd name="connsiteY11" fmla="*/ 4129872 h 4139921"/>
              <a:gd name="connsiteX12" fmla="*/ 281354 w 4622242"/>
              <a:gd name="connsiteY12" fmla="*/ 4139921 h 4139921"/>
              <a:gd name="connsiteX0" fmla="*/ 281354 w 4659949"/>
              <a:gd name="connsiteY0" fmla="*/ 4130494 h 4130494"/>
              <a:gd name="connsiteX1" fmla="*/ 10048 w 4659949"/>
              <a:gd name="connsiteY1" fmla="*/ 3487399 h 4130494"/>
              <a:gd name="connsiteX2" fmla="*/ 0 w 4659949"/>
              <a:gd name="connsiteY2" fmla="*/ 3075417 h 4130494"/>
              <a:gd name="connsiteX3" fmla="*/ 281354 w 4659949"/>
              <a:gd name="connsiteY3" fmla="*/ 2794063 h 4130494"/>
              <a:gd name="connsiteX4" fmla="*/ 4290646 w 4659949"/>
              <a:gd name="connsiteY4" fmla="*/ 201588 h 4130494"/>
              <a:gd name="connsiteX5" fmla="*/ 4659949 w 4659949"/>
              <a:gd name="connsiteY5" fmla="*/ 0 h 4130494"/>
              <a:gd name="connsiteX6" fmla="*/ 4471516 w 4659949"/>
              <a:gd name="connsiteY6" fmla="*/ 251830 h 4130494"/>
              <a:gd name="connsiteX7" fmla="*/ 3838470 w 4659949"/>
              <a:gd name="connsiteY7" fmla="*/ 643716 h 4130494"/>
              <a:gd name="connsiteX8" fmla="*/ 351692 w 4659949"/>
              <a:gd name="connsiteY8" fmla="*/ 2934740 h 4130494"/>
              <a:gd name="connsiteX9" fmla="*/ 110532 w 4659949"/>
              <a:gd name="connsiteY9" fmla="*/ 3175900 h 4130494"/>
              <a:gd name="connsiteX10" fmla="*/ 120580 w 4659949"/>
              <a:gd name="connsiteY10" fmla="*/ 3477351 h 4130494"/>
              <a:gd name="connsiteX11" fmla="*/ 432079 w 4659949"/>
              <a:gd name="connsiteY11" fmla="*/ 4120445 h 4130494"/>
              <a:gd name="connsiteX12" fmla="*/ 281354 w 4659949"/>
              <a:gd name="connsiteY12" fmla="*/ 4130494 h 413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9949" h="4130494">
                <a:moveTo>
                  <a:pt x="281354" y="4130494"/>
                </a:moveTo>
                <a:lnTo>
                  <a:pt x="10048" y="3487399"/>
                </a:lnTo>
                <a:lnTo>
                  <a:pt x="0" y="3075417"/>
                </a:lnTo>
                <a:lnTo>
                  <a:pt x="281354" y="2794063"/>
                </a:lnTo>
                <a:lnTo>
                  <a:pt x="4290646" y="201588"/>
                </a:lnTo>
                <a:lnTo>
                  <a:pt x="4659949" y="0"/>
                </a:lnTo>
                <a:lnTo>
                  <a:pt x="4471516" y="251830"/>
                </a:lnTo>
                <a:lnTo>
                  <a:pt x="3838470" y="643716"/>
                </a:lnTo>
                <a:lnTo>
                  <a:pt x="351692" y="2934740"/>
                </a:lnTo>
                <a:lnTo>
                  <a:pt x="110532" y="3175900"/>
                </a:lnTo>
                <a:lnTo>
                  <a:pt x="120580" y="3477351"/>
                </a:lnTo>
                <a:lnTo>
                  <a:pt x="432079" y="4120445"/>
                </a:lnTo>
                <a:lnTo>
                  <a:pt x="281354" y="4130494"/>
                </a:lnTo>
                <a:close/>
              </a:path>
            </a:pathLst>
          </a:cu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97CC5989-F810-2DB1-BC25-7C1C8793262B}"/>
              </a:ext>
            </a:extLst>
          </p:cNvPr>
          <p:cNvSpPr/>
          <p:nvPr/>
        </p:nvSpPr>
        <p:spPr>
          <a:xfrm>
            <a:off x="4347540" y="4073561"/>
            <a:ext cx="773021" cy="1407072"/>
          </a:xfrm>
          <a:custGeom>
            <a:avLst/>
            <a:gdLst>
              <a:gd name="connsiteX0" fmla="*/ 241161 w 894303"/>
              <a:gd name="connsiteY0" fmla="*/ 0 h 1627833"/>
              <a:gd name="connsiteX1" fmla="*/ 10049 w 894303"/>
              <a:gd name="connsiteY1" fmla="*/ 211015 h 1627833"/>
              <a:gd name="connsiteX2" fmla="*/ 0 w 894303"/>
              <a:gd name="connsiteY2" fmla="*/ 512466 h 1627833"/>
              <a:gd name="connsiteX3" fmla="*/ 291402 w 894303"/>
              <a:gd name="connsiteY3" fmla="*/ 1165609 h 1627833"/>
              <a:gd name="connsiteX4" fmla="*/ 200967 w 894303"/>
              <a:gd name="connsiteY4" fmla="*/ 1527349 h 1627833"/>
              <a:gd name="connsiteX5" fmla="*/ 432079 w 894303"/>
              <a:gd name="connsiteY5" fmla="*/ 1627833 h 1627833"/>
              <a:gd name="connsiteX6" fmla="*/ 894303 w 894303"/>
              <a:gd name="connsiteY6" fmla="*/ 1075174 h 1627833"/>
              <a:gd name="connsiteX7" fmla="*/ 241161 w 894303"/>
              <a:gd name="connsiteY7" fmla="*/ 0 h 162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4303" h="1627833">
                <a:moveTo>
                  <a:pt x="241161" y="0"/>
                </a:moveTo>
                <a:lnTo>
                  <a:pt x="10049" y="211015"/>
                </a:lnTo>
                <a:lnTo>
                  <a:pt x="0" y="512466"/>
                </a:lnTo>
                <a:lnTo>
                  <a:pt x="291402" y="1165609"/>
                </a:lnTo>
                <a:lnTo>
                  <a:pt x="200967" y="1527349"/>
                </a:lnTo>
                <a:lnTo>
                  <a:pt x="432079" y="1627833"/>
                </a:lnTo>
                <a:lnTo>
                  <a:pt x="894303" y="1075174"/>
                </a:lnTo>
                <a:lnTo>
                  <a:pt x="241161" y="0"/>
                </a:lnTo>
                <a:close/>
              </a:path>
            </a:pathLst>
          </a:custGeom>
          <a:solidFill>
            <a:srgbClr val="00B05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E26B1713-7A73-4239-D87A-0BBE0507021D}"/>
              </a:ext>
            </a:extLst>
          </p:cNvPr>
          <p:cNvSpPr/>
          <p:nvPr/>
        </p:nvSpPr>
        <p:spPr>
          <a:xfrm>
            <a:off x="-29188" y="472606"/>
            <a:ext cx="1679348" cy="2811188"/>
          </a:xfrm>
          <a:custGeom>
            <a:avLst/>
            <a:gdLst>
              <a:gd name="connsiteX0" fmla="*/ 1253765 w 1253765"/>
              <a:gd name="connsiteY0" fmla="*/ 603315 h 2771480"/>
              <a:gd name="connsiteX1" fmla="*/ 0 w 1253765"/>
              <a:gd name="connsiteY1" fmla="*/ 0 h 2771480"/>
              <a:gd name="connsiteX2" fmla="*/ 9427 w 1253765"/>
              <a:gd name="connsiteY2" fmla="*/ 2771480 h 2771480"/>
              <a:gd name="connsiteX3" fmla="*/ 1216058 w 1253765"/>
              <a:gd name="connsiteY3" fmla="*/ 2224725 h 2771480"/>
              <a:gd name="connsiteX4" fmla="*/ 631596 w 1253765"/>
              <a:gd name="connsiteY4" fmla="*/ 1508288 h 2771480"/>
              <a:gd name="connsiteX5" fmla="*/ 622169 w 1253765"/>
              <a:gd name="connsiteY5" fmla="*/ 1187777 h 2771480"/>
              <a:gd name="connsiteX6" fmla="*/ 707010 w 1253765"/>
              <a:gd name="connsiteY6" fmla="*/ 886119 h 2771480"/>
              <a:gd name="connsiteX7" fmla="*/ 942680 w 1253765"/>
              <a:gd name="connsiteY7" fmla="*/ 697583 h 2771480"/>
              <a:gd name="connsiteX8" fmla="*/ 1253765 w 1253765"/>
              <a:gd name="connsiteY8" fmla="*/ 603315 h 2771480"/>
              <a:gd name="connsiteX0" fmla="*/ 1979628 w 1979628"/>
              <a:gd name="connsiteY0" fmla="*/ 386498 h 2771480"/>
              <a:gd name="connsiteX1" fmla="*/ 0 w 1979628"/>
              <a:gd name="connsiteY1" fmla="*/ 0 h 2771480"/>
              <a:gd name="connsiteX2" fmla="*/ 9427 w 1979628"/>
              <a:gd name="connsiteY2" fmla="*/ 2771480 h 2771480"/>
              <a:gd name="connsiteX3" fmla="*/ 1216058 w 1979628"/>
              <a:gd name="connsiteY3" fmla="*/ 2224725 h 2771480"/>
              <a:gd name="connsiteX4" fmla="*/ 631596 w 1979628"/>
              <a:gd name="connsiteY4" fmla="*/ 1508288 h 2771480"/>
              <a:gd name="connsiteX5" fmla="*/ 622169 w 1979628"/>
              <a:gd name="connsiteY5" fmla="*/ 1187777 h 2771480"/>
              <a:gd name="connsiteX6" fmla="*/ 707010 w 1979628"/>
              <a:gd name="connsiteY6" fmla="*/ 886119 h 2771480"/>
              <a:gd name="connsiteX7" fmla="*/ 942680 w 1979628"/>
              <a:gd name="connsiteY7" fmla="*/ 697583 h 2771480"/>
              <a:gd name="connsiteX8" fmla="*/ 1979628 w 1979628"/>
              <a:gd name="connsiteY8" fmla="*/ 386498 h 2771480"/>
              <a:gd name="connsiteX0" fmla="*/ 1971109 w 1971109"/>
              <a:gd name="connsiteY0" fmla="*/ 867265 h 3252247"/>
              <a:gd name="connsiteX1" fmla="*/ 908 w 1971109"/>
              <a:gd name="connsiteY1" fmla="*/ 0 h 3252247"/>
              <a:gd name="connsiteX2" fmla="*/ 908 w 1971109"/>
              <a:gd name="connsiteY2" fmla="*/ 3252247 h 3252247"/>
              <a:gd name="connsiteX3" fmla="*/ 1207539 w 1971109"/>
              <a:gd name="connsiteY3" fmla="*/ 2705492 h 3252247"/>
              <a:gd name="connsiteX4" fmla="*/ 623077 w 1971109"/>
              <a:gd name="connsiteY4" fmla="*/ 1989055 h 3252247"/>
              <a:gd name="connsiteX5" fmla="*/ 613650 w 1971109"/>
              <a:gd name="connsiteY5" fmla="*/ 1668544 h 3252247"/>
              <a:gd name="connsiteX6" fmla="*/ 698491 w 1971109"/>
              <a:gd name="connsiteY6" fmla="*/ 1366886 h 3252247"/>
              <a:gd name="connsiteX7" fmla="*/ 934161 w 1971109"/>
              <a:gd name="connsiteY7" fmla="*/ 1178350 h 3252247"/>
              <a:gd name="connsiteX8" fmla="*/ 1971109 w 1971109"/>
              <a:gd name="connsiteY8" fmla="*/ 867265 h 3252247"/>
              <a:gd name="connsiteX0" fmla="*/ 1942828 w 1942828"/>
              <a:gd name="connsiteY0" fmla="*/ 867265 h 3252247"/>
              <a:gd name="connsiteX1" fmla="*/ 908 w 1942828"/>
              <a:gd name="connsiteY1" fmla="*/ 0 h 3252247"/>
              <a:gd name="connsiteX2" fmla="*/ 908 w 1942828"/>
              <a:gd name="connsiteY2" fmla="*/ 3252247 h 3252247"/>
              <a:gd name="connsiteX3" fmla="*/ 1207539 w 1942828"/>
              <a:gd name="connsiteY3" fmla="*/ 2705492 h 3252247"/>
              <a:gd name="connsiteX4" fmla="*/ 623077 w 1942828"/>
              <a:gd name="connsiteY4" fmla="*/ 1989055 h 3252247"/>
              <a:gd name="connsiteX5" fmla="*/ 613650 w 1942828"/>
              <a:gd name="connsiteY5" fmla="*/ 1668544 h 3252247"/>
              <a:gd name="connsiteX6" fmla="*/ 698491 w 1942828"/>
              <a:gd name="connsiteY6" fmla="*/ 1366886 h 3252247"/>
              <a:gd name="connsiteX7" fmla="*/ 934161 w 1942828"/>
              <a:gd name="connsiteY7" fmla="*/ 1178350 h 3252247"/>
              <a:gd name="connsiteX8" fmla="*/ 1942828 w 1942828"/>
              <a:gd name="connsiteY8" fmla="*/ 867265 h 325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2828" h="3252247">
                <a:moveTo>
                  <a:pt x="1942828" y="867265"/>
                </a:moveTo>
                <a:cubicBezTo>
                  <a:pt x="1524906" y="666160"/>
                  <a:pt x="418830" y="201105"/>
                  <a:pt x="908" y="0"/>
                </a:cubicBezTo>
                <a:cubicBezTo>
                  <a:pt x="4050" y="923827"/>
                  <a:pt x="-2234" y="2328420"/>
                  <a:pt x="908" y="3252247"/>
                </a:cubicBezTo>
                <a:lnTo>
                  <a:pt x="1207539" y="2705492"/>
                </a:lnTo>
                <a:lnTo>
                  <a:pt x="623077" y="1989055"/>
                </a:lnTo>
                <a:lnTo>
                  <a:pt x="613650" y="1668544"/>
                </a:lnTo>
                <a:lnTo>
                  <a:pt x="698491" y="1366886"/>
                </a:lnTo>
                <a:lnTo>
                  <a:pt x="934161" y="1178350"/>
                </a:lnTo>
                <a:lnTo>
                  <a:pt x="1942828" y="867265"/>
                </a:lnTo>
                <a:close/>
              </a:path>
            </a:pathLst>
          </a:custGeom>
          <a:solidFill>
            <a:srgbClr val="FFFFFF">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Look</a:t>
            </a:r>
          </a:p>
          <a:p>
            <a:r>
              <a:rPr lang="en-GB" dirty="0"/>
              <a:t>out </a:t>
            </a:r>
          </a:p>
          <a:p>
            <a:r>
              <a:rPr lang="en-GB" dirty="0"/>
              <a:t>Area</a:t>
            </a:r>
          </a:p>
        </p:txBody>
      </p:sp>
      <p:sp>
        <p:nvSpPr>
          <p:cNvPr id="18" name="Free-form: Shape 17">
            <a:extLst>
              <a:ext uri="{FF2B5EF4-FFF2-40B4-BE49-F238E27FC236}">
                <a16:creationId xmlns:a16="http://schemas.microsoft.com/office/drawing/2014/main" id="{2A45E953-C1F4-BD17-FC6E-3846F08A643C}"/>
              </a:ext>
            </a:extLst>
          </p:cNvPr>
          <p:cNvSpPr/>
          <p:nvPr/>
        </p:nvSpPr>
        <p:spPr>
          <a:xfrm>
            <a:off x="-28404" y="4212710"/>
            <a:ext cx="2640072" cy="1735603"/>
          </a:xfrm>
          <a:custGeom>
            <a:avLst/>
            <a:gdLst>
              <a:gd name="connsiteX0" fmla="*/ 2111604 w 3054284"/>
              <a:gd name="connsiteY0" fmla="*/ 0 h 2007909"/>
              <a:gd name="connsiteX1" fmla="*/ 0 w 3054284"/>
              <a:gd name="connsiteY1" fmla="*/ 480767 h 2007909"/>
              <a:gd name="connsiteX2" fmla="*/ 9426 w 3054284"/>
              <a:gd name="connsiteY2" fmla="*/ 1998482 h 2007909"/>
              <a:gd name="connsiteX3" fmla="*/ 2780907 w 3054284"/>
              <a:gd name="connsiteY3" fmla="*/ 2007909 h 2007909"/>
              <a:gd name="connsiteX4" fmla="*/ 3054284 w 3054284"/>
              <a:gd name="connsiteY4" fmla="*/ 725864 h 2007909"/>
              <a:gd name="connsiteX5" fmla="*/ 2809187 w 3054284"/>
              <a:gd name="connsiteY5" fmla="*/ 782424 h 2007909"/>
              <a:gd name="connsiteX6" fmla="*/ 2479249 w 3054284"/>
              <a:gd name="connsiteY6" fmla="*/ 669303 h 2007909"/>
              <a:gd name="connsiteX7" fmla="*/ 2234152 w 3054284"/>
              <a:gd name="connsiteY7" fmla="*/ 358218 h 2007909"/>
              <a:gd name="connsiteX8" fmla="*/ 2111604 w 3054284"/>
              <a:gd name="connsiteY8" fmla="*/ 0 h 2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4284" h="2007909">
                <a:moveTo>
                  <a:pt x="2111604" y="0"/>
                </a:moveTo>
                <a:lnTo>
                  <a:pt x="0" y="480767"/>
                </a:lnTo>
                <a:lnTo>
                  <a:pt x="9426" y="1998482"/>
                </a:lnTo>
                <a:lnTo>
                  <a:pt x="2780907" y="2007909"/>
                </a:lnTo>
                <a:lnTo>
                  <a:pt x="3054284" y="725864"/>
                </a:lnTo>
                <a:lnTo>
                  <a:pt x="2809187" y="782424"/>
                </a:lnTo>
                <a:lnTo>
                  <a:pt x="2479249" y="669303"/>
                </a:lnTo>
                <a:lnTo>
                  <a:pt x="2234152" y="358218"/>
                </a:lnTo>
                <a:lnTo>
                  <a:pt x="2111604" y="0"/>
                </a:lnTo>
                <a:close/>
              </a:path>
            </a:pathLst>
          </a:custGeom>
          <a:solidFill>
            <a:srgbClr val="FFFFFF">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Lookout Area</a:t>
            </a:r>
          </a:p>
        </p:txBody>
      </p:sp>
      <p:sp>
        <p:nvSpPr>
          <p:cNvPr id="19" name="Free-form: Shape 18">
            <a:extLst>
              <a:ext uri="{FF2B5EF4-FFF2-40B4-BE49-F238E27FC236}">
                <a16:creationId xmlns:a16="http://schemas.microsoft.com/office/drawing/2014/main" id="{311F9D2F-E2B1-8244-534E-32B23DDCD4FD}"/>
              </a:ext>
            </a:extLst>
          </p:cNvPr>
          <p:cNvSpPr/>
          <p:nvPr/>
        </p:nvSpPr>
        <p:spPr>
          <a:xfrm>
            <a:off x="3279835" y="4106781"/>
            <a:ext cx="3243052" cy="1833384"/>
          </a:xfrm>
          <a:custGeom>
            <a:avLst/>
            <a:gdLst>
              <a:gd name="connsiteX0" fmla="*/ 311085 w 3751868"/>
              <a:gd name="connsiteY0" fmla="*/ 952108 h 2177592"/>
              <a:gd name="connsiteX1" fmla="*/ 0 w 3751868"/>
              <a:gd name="connsiteY1" fmla="*/ 2177592 h 2177592"/>
              <a:gd name="connsiteX2" fmla="*/ 3751868 w 3751868"/>
              <a:gd name="connsiteY2" fmla="*/ 2168165 h 2177592"/>
              <a:gd name="connsiteX3" fmla="*/ 1461155 w 3751868"/>
              <a:gd name="connsiteY3" fmla="*/ 0 h 2177592"/>
              <a:gd name="connsiteX4" fmla="*/ 2121031 w 3751868"/>
              <a:gd name="connsiteY4" fmla="*/ 1102937 h 2177592"/>
              <a:gd name="connsiteX5" fmla="*/ 1696825 w 3751868"/>
              <a:gd name="connsiteY5" fmla="*/ 1630838 h 2177592"/>
              <a:gd name="connsiteX6" fmla="*/ 1442301 w 3751868"/>
              <a:gd name="connsiteY6" fmla="*/ 1536570 h 2177592"/>
              <a:gd name="connsiteX7" fmla="*/ 1291472 w 3751868"/>
              <a:gd name="connsiteY7" fmla="*/ 1640264 h 2177592"/>
              <a:gd name="connsiteX8" fmla="*/ 923827 w 3751868"/>
              <a:gd name="connsiteY8" fmla="*/ 1734532 h 2177592"/>
              <a:gd name="connsiteX9" fmla="*/ 763571 w 3751868"/>
              <a:gd name="connsiteY9" fmla="*/ 1677972 h 2177592"/>
              <a:gd name="connsiteX10" fmla="*/ 311085 w 3751868"/>
              <a:gd name="connsiteY10" fmla="*/ 952108 h 2177592"/>
              <a:gd name="connsiteX0" fmla="*/ 311085 w 3751868"/>
              <a:gd name="connsiteY0" fmla="*/ 933254 h 2158738"/>
              <a:gd name="connsiteX1" fmla="*/ 0 w 3751868"/>
              <a:gd name="connsiteY1" fmla="*/ 2158738 h 2158738"/>
              <a:gd name="connsiteX2" fmla="*/ 3751868 w 3751868"/>
              <a:gd name="connsiteY2" fmla="*/ 2149311 h 2158738"/>
              <a:gd name="connsiteX3" fmla="*/ 1508289 w 3751868"/>
              <a:gd name="connsiteY3" fmla="*/ 0 h 2158738"/>
              <a:gd name="connsiteX4" fmla="*/ 2121031 w 3751868"/>
              <a:gd name="connsiteY4" fmla="*/ 1084083 h 2158738"/>
              <a:gd name="connsiteX5" fmla="*/ 1696825 w 3751868"/>
              <a:gd name="connsiteY5" fmla="*/ 1611984 h 2158738"/>
              <a:gd name="connsiteX6" fmla="*/ 1442301 w 3751868"/>
              <a:gd name="connsiteY6" fmla="*/ 1517716 h 2158738"/>
              <a:gd name="connsiteX7" fmla="*/ 1291472 w 3751868"/>
              <a:gd name="connsiteY7" fmla="*/ 1621410 h 2158738"/>
              <a:gd name="connsiteX8" fmla="*/ 923827 w 3751868"/>
              <a:gd name="connsiteY8" fmla="*/ 1715678 h 2158738"/>
              <a:gd name="connsiteX9" fmla="*/ 763571 w 3751868"/>
              <a:gd name="connsiteY9" fmla="*/ 1659118 h 2158738"/>
              <a:gd name="connsiteX10" fmla="*/ 311085 w 3751868"/>
              <a:gd name="connsiteY10" fmla="*/ 933254 h 2158738"/>
              <a:gd name="connsiteX0" fmla="*/ 311085 w 3751868"/>
              <a:gd name="connsiteY0" fmla="*/ 923827 h 2149311"/>
              <a:gd name="connsiteX1" fmla="*/ 0 w 3751868"/>
              <a:gd name="connsiteY1" fmla="*/ 2149311 h 2149311"/>
              <a:gd name="connsiteX2" fmla="*/ 3751868 w 3751868"/>
              <a:gd name="connsiteY2" fmla="*/ 2139884 h 2149311"/>
              <a:gd name="connsiteX3" fmla="*/ 1498862 w 3751868"/>
              <a:gd name="connsiteY3" fmla="*/ 0 h 2149311"/>
              <a:gd name="connsiteX4" fmla="*/ 2121031 w 3751868"/>
              <a:gd name="connsiteY4" fmla="*/ 1074656 h 2149311"/>
              <a:gd name="connsiteX5" fmla="*/ 1696825 w 3751868"/>
              <a:gd name="connsiteY5" fmla="*/ 1602557 h 2149311"/>
              <a:gd name="connsiteX6" fmla="*/ 1442301 w 3751868"/>
              <a:gd name="connsiteY6" fmla="*/ 1508289 h 2149311"/>
              <a:gd name="connsiteX7" fmla="*/ 1291472 w 3751868"/>
              <a:gd name="connsiteY7" fmla="*/ 1611983 h 2149311"/>
              <a:gd name="connsiteX8" fmla="*/ 923827 w 3751868"/>
              <a:gd name="connsiteY8" fmla="*/ 1706251 h 2149311"/>
              <a:gd name="connsiteX9" fmla="*/ 763571 w 3751868"/>
              <a:gd name="connsiteY9" fmla="*/ 1649691 h 2149311"/>
              <a:gd name="connsiteX10" fmla="*/ 311085 w 3751868"/>
              <a:gd name="connsiteY10" fmla="*/ 923827 h 2149311"/>
              <a:gd name="connsiteX0" fmla="*/ 311085 w 3751868"/>
              <a:gd name="connsiteY0" fmla="*/ 895547 h 2121031"/>
              <a:gd name="connsiteX1" fmla="*/ 0 w 3751868"/>
              <a:gd name="connsiteY1" fmla="*/ 2121031 h 2121031"/>
              <a:gd name="connsiteX2" fmla="*/ 3751868 w 3751868"/>
              <a:gd name="connsiteY2" fmla="*/ 2111604 h 2121031"/>
              <a:gd name="connsiteX3" fmla="*/ 1480008 w 3751868"/>
              <a:gd name="connsiteY3" fmla="*/ 0 h 2121031"/>
              <a:gd name="connsiteX4" fmla="*/ 2121031 w 3751868"/>
              <a:gd name="connsiteY4" fmla="*/ 1046376 h 2121031"/>
              <a:gd name="connsiteX5" fmla="*/ 1696825 w 3751868"/>
              <a:gd name="connsiteY5" fmla="*/ 1574277 h 2121031"/>
              <a:gd name="connsiteX6" fmla="*/ 1442301 w 3751868"/>
              <a:gd name="connsiteY6" fmla="*/ 1480009 h 2121031"/>
              <a:gd name="connsiteX7" fmla="*/ 1291472 w 3751868"/>
              <a:gd name="connsiteY7" fmla="*/ 1583703 h 2121031"/>
              <a:gd name="connsiteX8" fmla="*/ 923827 w 3751868"/>
              <a:gd name="connsiteY8" fmla="*/ 1677971 h 2121031"/>
              <a:gd name="connsiteX9" fmla="*/ 763571 w 3751868"/>
              <a:gd name="connsiteY9" fmla="*/ 1621411 h 2121031"/>
              <a:gd name="connsiteX10" fmla="*/ 311085 w 3751868"/>
              <a:gd name="connsiteY10" fmla="*/ 895547 h 212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51868" h="2121031">
                <a:moveTo>
                  <a:pt x="311085" y="895547"/>
                </a:moveTo>
                <a:lnTo>
                  <a:pt x="0" y="2121031"/>
                </a:lnTo>
                <a:lnTo>
                  <a:pt x="3751868" y="2111604"/>
                </a:lnTo>
                <a:lnTo>
                  <a:pt x="1480008" y="0"/>
                </a:lnTo>
                <a:lnTo>
                  <a:pt x="2121031" y="1046376"/>
                </a:lnTo>
                <a:lnTo>
                  <a:pt x="1696825" y="1574277"/>
                </a:lnTo>
                <a:lnTo>
                  <a:pt x="1442301" y="1480009"/>
                </a:lnTo>
                <a:lnTo>
                  <a:pt x="1291472" y="1583703"/>
                </a:lnTo>
                <a:lnTo>
                  <a:pt x="923827" y="1677971"/>
                </a:lnTo>
                <a:lnTo>
                  <a:pt x="763571" y="1621411"/>
                </a:lnTo>
                <a:lnTo>
                  <a:pt x="311085" y="895547"/>
                </a:lnTo>
                <a:close/>
              </a:path>
            </a:pathLst>
          </a:custGeom>
          <a:solidFill>
            <a:srgbClr val="FFFFFF">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a:p>
            <a:pPr algn="ctr"/>
            <a:endParaRPr lang="en-GB" dirty="0"/>
          </a:p>
          <a:p>
            <a:pPr algn="ctr"/>
            <a:endParaRPr lang="en-GB" dirty="0"/>
          </a:p>
          <a:p>
            <a:pPr algn="ctr"/>
            <a:endParaRPr lang="en-GB" dirty="0"/>
          </a:p>
          <a:p>
            <a:pPr algn="ctr"/>
            <a:r>
              <a:rPr lang="en-GB" dirty="0"/>
              <a:t>Lookout Area</a:t>
            </a:r>
          </a:p>
        </p:txBody>
      </p:sp>
      <p:sp>
        <p:nvSpPr>
          <p:cNvPr id="21" name="Content Placeholder 2">
            <a:extLst>
              <a:ext uri="{FF2B5EF4-FFF2-40B4-BE49-F238E27FC236}">
                <a16:creationId xmlns:a16="http://schemas.microsoft.com/office/drawing/2014/main" id="{21946146-1648-8611-2E60-CAA4875B9809}"/>
              </a:ext>
            </a:extLst>
          </p:cNvPr>
          <p:cNvSpPr txBox="1">
            <a:spLocks/>
          </p:cNvSpPr>
          <p:nvPr/>
        </p:nvSpPr>
        <p:spPr>
          <a:xfrm>
            <a:off x="-29187" y="5526025"/>
            <a:ext cx="12221187" cy="1377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pPr marL="0" indent="0" algn="ctr">
              <a:buFont typeface="Arial" panose="020B0604020202020204" pitchFamily="34" charset="0"/>
              <a:buNone/>
            </a:pPr>
            <a:r>
              <a:rPr lang="en-GB" dirty="0">
                <a:solidFill>
                  <a:schemeClr val="bg1"/>
                </a:solidFill>
              </a:rPr>
              <a:t>Unless flying Human Powered aircraft under BHPFC supervision, or flying with Lasham and UNDER THEIR DIRECT SUPERVISION, or are a licenced pilot</a:t>
            </a:r>
          </a:p>
          <a:p>
            <a:endParaRPr lang="en-GB" dirty="0"/>
          </a:p>
        </p:txBody>
      </p:sp>
      <p:sp>
        <p:nvSpPr>
          <p:cNvPr id="28" name="Rectangle 27">
            <a:extLst>
              <a:ext uri="{FF2B5EF4-FFF2-40B4-BE49-F238E27FC236}">
                <a16:creationId xmlns:a16="http://schemas.microsoft.com/office/drawing/2014/main" id="{8525CA3D-24C0-2083-CF75-1F55434B77D7}"/>
              </a:ext>
            </a:extLst>
          </p:cNvPr>
          <p:cNvSpPr/>
          <p:nvPr/>
        </p:nvSpPr>
        <p:spPr>
          <a:xfrm>
            <a:off x="8670534" y="0"/>
            <a:ext cx="1758391" cy="1487360"/>
          </a:xfrm>
          <a:prstGeom prst="rect">
            <a:avLst/>
          </a:prstGeom>
          <a:solidFill>
            <a:srgbClr val="CC0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b="1" dirty="0"/>
              <a:t>Red</a:t>
            </a:r>
            <a:endParaRPr lang="en-GB" b="1" dirty="0"/>
          </a:p>
        </p:txBody>
      </p:sp>
      <p:sp>
        <p:nvSpPr>
          <p:cNvPr id="29" name="Rectangle 28">
            <a:extLst>
              <a:ext uri="{FF2B5EF4-FFF2-40B4-BE49-F238E27FC236}">
                <a16:creationId xmlns:a16="http://schemas.microsoft.com/office/drawing/2014/main" id="{FDDE9B86-5934-60DB-8FA4-89A85E19B90F}"/>
              </a:ext>
            </a:extLst>
          </p:cNvPr>
          <p:cNvSpPr/>
          <p:nvPr/>
        </p:nvSpPr>
        <p:spPr>
          <a:xfrm>
            <a:off x="10428925" y="1487360"/>
            <a:ext cx="1758391" cy="14873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PASSING ONLY</a:t>
            </a:r>
            <a:r>
              <a:rPr lang="en-GB" sz="1600" dirty="0">
                <a:solidFill>
                  <a:schemeClr val="bg1"/>
                </a:solidFill>
              </a:rPr>
              <a:t>, </a:t>
            </a:r>
            <a:r>
              <a:rPr lang="en-GB" sz="1600" b="1" dirty="0">
                <a:solidFill>
                  <a:schemeClr val="bg1"/>
                </a:solidFill>
              </a:rPr>
              <a:t>LOOKOUT</a:t>
            </a:r>
            <a:r>
              <a:rPr lang="en-GB" sz="1600" dirty="0">
                <a:solidFill>
                  <a:schemeClr val="bg1"/>
                </a:solidFill>
              </a:rPr>
              <a:t> for landing and taking off aircraft</a:t>
            </a:r>
          </a:p>
        </p:txBody>
      </p:sp>
      <p:sp>
        <p:nvSpPr>
          <p:cNvPr id="30" name="Rectangle 29">
            <a:extLst>
              <a:ext uri="{FF2B5EF4-FFF2-40B4-BE49-F238E27FC236}">
                <a16:creationId xmlns:a16="http://schemas.microsoft.com/office/drawing/2014/main" id="{97ABAEC5-0DE5-AA09-7D67-33F336429270}"/>
              </a:ext>
            </a:extLst>
          </p:cNvPr>
          <p:cNvSpPr/>
          <p:nvPr/>
        </p:nvSpPr>
        <p:spPr>
          <a:xfrm>
            <a:off x="10428925" y="2974720"/>
            <a:ext cx="1758391" cy="14873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rPr>
              <a:t>CONSTANT AWARNESS</a:t>
            </a:r>
          </a:p>
        </p:txBody>
      </p:sp>
      <p:sp>
        <p:nvSpPr>
          <p:cNvPr id="31" name="Rectangle 30">
            <a:extLst>
              <a:ext uri="{FF2B5EF4-FFF2-40B4-BE49-F238E27FC236}">
                <a16:creationId xmlns:a16="http://schemas.microsoft.com/office/drawing/2014/main" id="{71F52B85-552B-AD5F-0879-4D0438FC9C7A}"/>
              </a:ext>
            </a:extLst>
          </p:cNvPr>
          <p:cNvSpPr/>
          <p:nvPr/>
        </p:nvSpPr>
        <p:spPr>
          <a:xfrm>
            <a:off x="10428924" y="4462080"/>
            <a:ext cx="1758391" cy="14873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Relaxed</a:t>
            </a:r>
          </a:p>
        </p:txBody>
      </p:sp>
      <p:sp>
        <p:nvSpPr>
          <p:cNvPr id="32" name="TextBox 31">
            <a:extLst>
              <a:ext uri="{FF2B5EF4-FFF2-40B4-BE49-F238E27FC236}">
                <a16:creationId xmlns:a16="http://schemas.microsoft.com/office/drawing/2014/main" id="{3F4116EA-9C84-5C0C-565D-1AD75019A044}"/>
              </a:ext>
            </a:extLst>
          </p:cNvPr>
          <p:cNvSpPr txBox="1"/>
          <p:nvPr/>
        </p:nvSpPr>
        <p:spPr>
          <a:xfrm>
            <a:off x="6257304" y="4619134"/>
            <a:ext cx="1225749" cy="646331"/>
          </a:xfrm>
          <a:prstGeom prst="rect">
            <a:avLst/>
          </a:prstGeom>
          <a:noFill/>
        </p:spPr>
        <p:txBody>
          <a:bodyPr wrap="square" rtlCol="0" anchor="ctr">
            <a:spAutoFit/>
          </a:bodyPr>
          <a:lstStyle/>
          <a:p>
            <a:pPr algn="ctr"/>
            <a:r>
              <a:rPr lang="en-GB" dirty="0">
                <a:solidFill>
                  <a:schemeClr val="bg1"/>
                </a:solidFill>
              </a:rPr>
              <a:t>Camping Site</a:t>
            </a:r>
          </a:p>
        </p:txBody>
      </p:sp>
      <p:cxnSp>
        <p:nvCxnSpPr>
          <p:cNvPr id="34" name="Straight Arrow Connector 33">
            <a:extLst>
              <a:ext uri="{FF2B5EF4-FFF2-40B4-BE49-F238E27FC236}">
                <a16:creationId xmlns:a16="http://schemas.microsoft.com/office/drawing/2014/main" id="{78AD51A2-58DF-49C3-C30D-70A73D8F4D3A}"/>
              </a:ext>
            </a:extLst>
          </p:cNvPr>
          <p:cNvCxnSpPr>
            <a:stCxn id="32" idx="1"/>
          </p:cNvCxnSpPr>
          <p:nvPr/>
        </p:nvCxnSpPr>
        <p:spPr>
          <a:xfrm flipH="1" flipV="1">
            <a:off x="4835951" y="4798243"/>
            <a:ext cx="1421353" cy="144057"/>
          </a:xfrm>
          <a:prstGeom prst="straightConnector1">
            <a:avLst/>
          </a:prstGeom>
          <a:ln>
            <a:solidFill>
              <a:srgbClr val="FFFFFF"/>
            </a:solidFill>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0A410316-EE1B-7042-7788-C6BC45BB0B7E}"/>
              </a:ext>
            </a:extLst>
          </p:cNvPr>
          <p:cNvSpPr txBox="1"/>
          <p:nvPr/>
        </p:nvSpPr>
        <p:spPr>
          <a:xfrm>
            <a:off x="5120561" y="-119205"/>
            <a:ext cx="1355943" cy="646331"/>
          </a:xfrm>
          <a:prstGeom prst="rect">
            <a:avLst/>
          </a:prstGeom>
          <a:noFill/>
        </p:spPr>
        <p:txBody>
          <a:bodyPr wrap="square" rtlCol="0" anchor="ctr">
            <a:spAutoFit/>
          </a:bodyPr>
          <a:lstStyle/>
          <a:p>
            <a:pPr algn="ctr"/>
            <a:r>
              <a:rPr lang="en-GB" dirty="0">
                <a:solidFill>
                  <a:schemeClr val="bg1"/>
                </a:solidFill>
              </a:rPr>
              <a:t>Lasham Clubhouse</a:t>
            </a:r>
          </a:p>
        </p:txBody>
      </p:sp>
      <p:cxnSp>
        <p:nvCxnSpPr>
          <p:cNvPr id="36" name="Straight Arrow Connector 35">
            <a:extLst>
              <a:ext uri="{FF2B5EF4-FFF2-40B4-BE49-F238E27FC236}">
                <a16:creationId xmlns:a16="http://schemas.microsoft.com/office/drawing/2014/main" id="{F61FEA94-BEA0-385A-6F58-D0B9D6F1602A}"/>
              </a:ext>
            </a:extLst>
          </p:cNvPr>
          <p:cNvCxnSpPr>
            <a:cxnSpLocks/>
            <a:stCxn id="35" idx="1"/>
          </p:cNvCxnSpPr>
          <p:nvPr/>
        </p:nvCxnSpPr>
        <p:spPr>
          <a:xfrm flipH="1">
            <a:off x="4377489" y="203961"/>
            <a:ext cx="743072" cy="539719"/>
          </a:xfrm>
          <a:prstGeom prst="straightConnector1">
            <a:avLst/>
          </a:prstGeom>
          <a:ln>
            <a:solidFill>
              <a:srgbClr val="FFFFFF"/>
            </a:solidFill>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A22CA36E-B188-962A-8B16-608FE0A1A342}"/>
              </a:ext>
            </a:extLst>
          </p:cNvPr>
          <p:cNvSpPr txBox="1"/>
          <p:nvPr/>
        </p:nvSpPr>
        <p:spPr>
          <a:xfrm>
            <a:off x="173987" y="-77362"/>
            <a:ext cx="1355943" cy="646331"/>
          </a:xfrm>
          <a:prstGeom prst="rect">
            <a:avLst/>
          </a:prstGeom>
          <a:noFill/>
        </p:spPr>
        <p:txBody>
          <a:bodyPr wrap="square" rtlCol="0" anchor="ctr">
            <a:spAutoFit/>
          </a:bodyPr>
          <a:lstStyle/>
          <a:p>
            <a:pPr algn="ctr"/>
            <a:r>
              <a:rPr lang="en-GB" dirty="0">
                <a:solidFill>
                  <a:schemeClr val="bg1"/>
                </a:solidFill>
              </a:rPr>
              <a:t>Members Hanger</a:t>
            </a:r>
          </a:p>
        </p:txBody>
      </p:sp>
      <p:cxnSp>
        <p:nvCxnSpPr>
          <p:cNvPr id="40" name="Straight Arrow Connector 39">
            <a:extLst>
              <a:ext uri="{FF2B5EF4-FFF2-40B4-BE49-F238E27FC236}">
                <a16:creationId xmlns:a16="http://schemas.microsoft.com/office/drawing/2014/main" id="{82A65BC7-648C-7042-7CB3-8E0A165C954E}"/>
              </a:ext>
            </a:extLst>
          </p:cNvPr>
          <p:cNvCxnSpPr>
            <a:cxnSpLocks/>
            <a:stCxn id="39" idx="3"/>
          </p:cNvCxnSpPr>
          <p:nvPr/>
        </p:nvCxnSpPr>
        <p:spPr>
          <a:xfrm>
            <a:off x="1529930" y="245804"/>
            <a:ext cx="1491616" cy="420417"/>
          </a:xfrm>
          <a:prstGeom prst="straightConnector1">
            <a:avLst/>
          </a:prstGeom>
          <a:ln>
            <a:solidFill>
              <a:srgbClr val="FFFFF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632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ECD7-E67C-8874-C299-6DA0A99A2B12}"/>
              </a:ext>
            </a:extLst>
          </p:cNvPr>
          <p:cNvSpPr>
            <a:spLocks noGrp="1"/>
          </p:cNvSpPr>
          <p:nvPr>
            <p:ph type="title"/>
          </p:nvPr>
        </p:nvSpPr>
        <p:spPr/>
        <p:txBody>
          <a:bodyPr/>
          <a:lstStyle/>
          <a:p>
            <a:pPr algn="ctr"/>
            <a:r>
              <a:rPr lang="en-GB" dirty="0">
                <a:solidFill>
                  <a:schemeClr val="bg1"/>
                </a:solidFill>
              </a:rPr>
              <a:t>Airfield Hazard Awareness</a:t>
            </a:r>
          </a:p>
        </p:txBody>
      </p:sp>
      <p:sp>
        <p:nvSpPr>
          <p:cNvPr id="3" name="Text Placeholder 2">
            <a:extLst>
              <a:ext uri="{FF2B5EF4-FFF2-40B4-BE49-F238E27FC236}">
                <a16:creationId xmlns:a16="http://schemas.microsoft.com/office/drawing/2014/main" id="{303573BF-1AD2-4A68-1D08-4B2C6904EE26}"/>
              </a:ext>
            </a:extLst>
          </p:cNvPr>
          <p:cNvSpPr>
            <a:spLocks noGrp="1"/>
          </p:cNvSpPr>
          <p:nvPr>
            <p:ph type="body" idx="1"/>
          </p:nvPr>
        </p:nvSpPr>
        <p:spPr/>
        <p:txBody>
          <a:bodyPr/>
          <a:lstStyle/>
          <a:p>
            <a:endParaRPr lang="en-GB" dirty="0"/>
          </a:p>
        </p:txBody>
      </p:sp>
      <p:pic>
        <p:nvPicPr>
          <p:cNvPr id="4" name="image1.jpg">
            <a:extLst>
              <a:ext uri="{FF2B5EF4-FFF2-40B4-BE49-F238E27FC236}">
                <a16:creationId xmlns:a16="http://schemas.microsoft.com/office/drawing/2014/main" id="{E015D224-931A-2906-C0F4-792B87DFF547}"/>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57236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4582A-D206-6FF7-6822-91B518A41F0C}"/>
              </a:ext>
            </a:extLst>
          </p:cNvPr>
          <p:cNvSpPr>
            <a:spLocks noGrp="1"/>
          </p:cNvSpPr>
          <p:nvPr>
            <p:ph type="title"/>
          </p:nvPr>
        </p:nvSpPr>
        <p:spPr/>
        <p:txBody>
          <a:bodyPr/>
          <a:lstStyle/>
          <a:p>
            <a:r>
              <a:rPr lang="en-GB" dirty="0">
                <a:solidFill>
                  <a:schemeClr val="bg1"/>
                </a:solidFill>
              </a:rPr>
              <a:t>Landing Small Aircraft</a:t>
            </a:r>
          </a:p>
        </p:txBody>
      </p:sp>
      <p:sp>
        <p:nvSpPr>
          <p:cNvPr id="3" name="Content Placeholder 2">
            <a:extLst>
              <a:ext uri="{FF2B5EF4-FFF2-40B4-BE49-F238E27FC236}">
                <a16:creationId xmlns:a16="http://schemas.microsoft.com/office/drawing/2014/main" id="{CAE32472-FF41-8E0D-4B4E-2093C35568D1}"/>
              </a:ext>
            </a:extLst>
          </p:cNvPr>
          <p:cNvSpPr>
            <a:spLocks noGrp="1"/>
          </p:cNvSpPr>
          <p:nvPr>
            <p:ph idx="1"/>
          </p:nvPr>
        </p:nvSpPr>
        <p:spPr/>
        <p:txBody>
          <a:bodyPr/>
          <a:lstStyle/>
          <a:p>
            <a:pPr marL="0" indent="0" algn="ctr">
              <a:buNone/>
            </a:pPr>
            <a:endParaRPr lang="en-GB" dirty="0">
              <a:solidFill>
                <a:schemeClr val="bg1"/>
              </a:solidFill>
            </a:endParaRPr>
          </a:p>
          <a:p>
            <a:pPr marL="0" indent="0" algn="ctr">
              <a:buNone/>
            </a:pPr>
            <a:endParaRPr lang="en-GB" dirty="0">
              <a:solidFill>
                <a:schemeClr val="bg1"/>
              </a:solidFill>
            </a:endParaRPr>
          </a:p>
          <a:p>
            <a:pPr marL="0" indent="0" algn="ctr">
              <a:buNone/>
            </a:pPr>
            <a:endParaRPr lang="en-GB" dirty="0">
              <a:solidFill>
                <a:schemeClr val="bg1"/>
              </a:solidFill>
            </a:endParaRPr>
          </a:p>
          <a:p>
            <a:pPr marL="0" indent="0" algn="ctr">
              <a:buNone/>
            </a:pPr>
            <a:r>
              <a:rPr lang="en-GB" sz="3600" dirty="0">
                <a:solidFill>
                  <a:schemeClr val="bg1"/>
                </a:solidFill>
              </a:rPr>
              <a:t>“</a:t>
            </a:r>
            <a:r>
              <a:rPr lang="en-GB" sz="3600" b="1" dirty="0">
                <a:solidFill>
                  <a:schemeClr val="bg1"/>
                </a:solidFill>
              </a:rPr>
              <a:t>BE PREPARED TO RUN IF AN AIRCRAFT IS ABOUT TO LAND</a:t>
            </a:r>
            <a:r>
              <a:rPr lang="en-GB" sz="3600" dirty="0">
                <a:solidFill>
                  <a:schemeClr val="bg1"/>
                </a:solidFill>
              </a:rPr>
              <a:t>” </a:t>
            </a:r>
          </a:p>
          <a:p>
            <a:pPr marL="0" indent="0" algn="ctr">
              <a:buNone/>
            </a:pPr>
            <a:r>
              <a:rPr lang="en-GB" dirty="0">
                <a:solidFill>
                  <a:schemeClr val="bg1"/>
                </a:solidFill>
              </a:rPr>
              <a:t> Lasham Ops Manual</a:t>
            </a:r>
          </a:p>
        </p:txBody>
      </p:sp>
      <p:pic>
        <p:nvPicPr>
          <p:cNvPr id="4" name="image1.jpg">
            <a:extLst>
              <a:ext uri="{FF2B5EF4-FFF2-40B4-BE49-F238E27FC236}">
                <a16:creationId xmlns:a16="http://schemas.microsoft.com/office/drawing/2014/main" id="{4B9CDB64-42BA-4685-8629-5D42E7546954}"/>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252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F2F0-C2F6-8FC2-D913-7F9E934926B5}"/>
              </a:ext>
            </a:extLst>
          </p:cNvPr>
          <p:cNvSpPr>
            <a:spLocks noGrp="1"/>
          </p:cNvSpPr>
          <p:nvPr>
            <p:ph type="title"/>
          </p:nvPr>
        </p:nvSpPr>
        <p:spPr/>
        <p:txBody>
          <a:bodyPr/>
          <a:lstStyle/>
          <a:p>
            <a:r>
              <a:rPr lang="en-GB" dirty="0">
                <a:solidFill>
                  <a:srgbClr val="FFFFFF"/>
                </a:solidFill>
              </a:rPr>
              <a:t>Landing Small Aircraft</a:t>
            </a:r>
            <a:endParaRPr lang="en-US" dirty="0">
              <a:solidFill>
                <a:srgbClr val="FFFFFF"/>
              </a:solidFill>
            </a:endParaRPr>
          </a:p>
        </p:txBody>
      </p:sp>
      <p:sp>
        <p:nvSpPr>
          <p:cNvPr id="3" name="Content Placeholder 2">
            <a:extLst>
              <a:ext uri="{FF2B5EF4-FFF2-40B4-BE49-F238E27FC236}">
                <a16:creationId xmlns:a16="http://schemas.microsoft.com/office/drawing/2014/main" id="{3A9BD5FF-6F0F-ABF2-AADF-389FE22AE17D}"/>
              </a:ext>
            </a:extLst>
          </p:cNvPr>
          <p:cNvSpPr>
            <a:spLocks noGrp="1"/>
          </p:cNvSpPr>
          <p:nvPr>
            <p:ph sz="half" idx="1"/>
          </p:nvPr>
        </p:nvSpPr>
        <p:spPr/>
        <p:txBody>
          <a:bodyPr>
            <a:normAutofit lnSpcReduction="10000"/>
          </a:bodyPr>
          <a:lstStyle/>
          <a:p>
            <a:pPr marL="0" indent="0" algn="ctr">
              <a:buNone/>
            </a:pPr>
            <a:r>
              <a:rPr lang="en-GB" dirty="0">
                <a:solidFill>
                  <a:srgbClr val="FFFFFF"/>
                </a:solidFill>
              </a:rPr>
              <a:t>“In addition to the three concrete runways, aircraft may land anywhere on the grass within the perimeter track”</a:t>
            </a:r>
          </a:p>
          <a:p>
            <a:pPr marL="0" indent="0" algn="ctr">
              <a:buNone/>
            </a:pPr>
            <a:r>
              <a:rPr lang="en-GB" dirty="0">
                <a:solidFill>
                  <a:srgbClr val="FFFFFF"/>
                </a:solidFill>
              </a:rPr>
              <a:t>“In addition, the highlighted area outside the perimeter track at the eastern end of the airfield is also used for landing”</a:t>
            </a:r>
          </a:p>
          <a:p>
            <a:pPr marL="0" indent="0" algn="ctr">
              <a:buNone/>
            </a:pPr>
            <a:r>
              <a:rPr lang="en-GB" dirty="0">
                <a:solidFill>
                  <a:schemeClr val="bg1"/>
                </a:solidFill>
              </a:rPr>
              <a:t>Lasham Ops Manual</a:t>
            </a:r>
            <a:endParaRPr lang="en-GB" dirty="0">
              <a:solidFill>
                <a:srgbClr val="FFFFFF"/>
              </a:solidFill>
            </a:endParaRPr>
          </a:p>
          <a:p>
            <a:pPr marL="0" indent="0" algn="ctr">
              <a:buNone/>
            </a:pPr>
            <a:r>
              <a:rPr lang="en-GB" b="1" dirty="0">
                <a:solidFill>
                  <a:srgbClr val="FFFFFF"/>
                </a:solidFill>
              </a:rPr>
              <a:t>Gliders make no sound when on approach!</a:t>
            </a:r>
            <a:endParaRPr lang="en-US" b="1" dirty="0">
              <a:solidFill>
                <a:srgbClr val="FFFFFF"/>
              </a:solidFill>
            </a:endParaRPr>
          </a:p>
        </p:txBody>
      </p:sp>
      <p:pic>
        <p:nvPicPr>
          <p:cNvPr id="7" name="Content Placeholder 6">
            <a:extLst>
              <a:ext uri="{FF2B5EF4-FFF2-40B4-BE49-F238E27FC236}">
                <a16:creationId xmlns:a16="http://schemas.microsoft.com/office/drawing/2014/main" id="{854B965C-23E5-2A54-D94A-D856E994376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150970"/>
            <a:ext cx="5181600" cy="37006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1.jpg">
            <a:extLst>
              <a:ext uri="{FF2B5EF4-FFF2-40B4-BE49-F238E27FC236}">
                <a16:creationId xmlns:a16="http://schemas.microsoft.com/office/drawing/2014/main" id="{EBF39B89-B835-A738-E049-C8DDF365E378}"/>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4133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014F-9720-1EC3-9F8C-12D839E3DFA4}"/>
              </a:ext>
            </a:extLst>
          </p:cNvPr>
          <p:cNvSpPr>
            <a:spLocks noGrp="1"/>
          </p:cNvSpPr>
          <p:nvPr>
            <p:ph type="title"/>
          </p:nvPr>
        </p:nvSpPr>
        <p:spPr/>
        <p:txBody>
          <a:bodyPr/>
          <a:lstStyle/>
          <a:p>
            <a:r>
              <a:rPr lang="en-GB" dirty="0">
                <a:solidFill>
                  <a:srgbClr val="FFFFFF"/>
                </a:solidFill>
              </a:rPr>
              <a:t>Winch Cables</a:t>
            </a:r>
            <a:endParaRPr lang="en-US" dirty="0">
              <a:solidFill>
                <a:srgbClr val="FFFFFF"/>
              </a:solidFill>
            </a:endParaRPr>
          </a:p>
        </p:txBody>
      </p:sp>
      <p:sp>
        <p:nvSpPr>
          <p:cNvPr id="3" name="Content Placeholder 2">
            <a:extLst>
              <a:ext uri="{FF2B5EF4-FFF2-40B4-BE49-F238E27FC236}">
                <a16:creationId xmlns:a16="http://schemas.microsoft.com/office/drawing/2014/main" id="{3F613B46-EEB8-E2E7-2FE3-971E2A2A8BBB}"/>
              </a:ext>
            </a:extLst>
          </p:cNvPr>
          <p:cNvSpPr>
            <a:spLocks noGrp="1"/>
          </p:cNvSpPr>
          <p:nvPr>
            <p:ph sz="half" idx="1"/>
          </p:nvPr>
        </p:nvSpPr>
        <p:spPr>
          <a:xfrm>
            <a:off x="838200" y="1825625"/>
            <a:ext cx="5181600" cy="5032375"/>
          </a:xfrm>
        </p:spPr>
        <p:txBody>
          <a:bodyPr>
            <a:normAutofit/>
          </a:bodyPr>
          <a:lstStyle/>
          <a:p>
            <a:r>
              <a:rPr lang="en-GB" dirty="0">
                <a:solidFill>
                  <a:srgbClr val="FFFFFF"/>
                </a:solidFill>
              </a:rPr>
              <a:t>These span the length of the field and are hard to see</a:t>
            </a:r>
          </a:p>
          <a:p>
            <a:endParaRPr lang="en-GB" dirty="0">
              <a:solidFill>
                <a:srgbClr val="FFFFFF"/>
              </a:solidFill>
            </a:endParaRPr>
          </a:p>
          <a:p>
            <a:r>
              <a:rPr lang="en-GB" dirty="0">
                <a:solidFill>
                  <a:srgbClr val="FFFFFF"/>
                </a:solidFill>
              </a:rPr>
              <a:t>You will not hear the winch reeling in the cable given the distances involved</a:t>
            </a:r>
          </a:p>
          <a:p>
            <a:endParaRPr lang="en-GB" dirty="0">
              <a:solidFill>
                <a:srgbClr val="FFFFFF"/>
              </a:solidFill>
            </a:endParaRPr>
          </a:p>
          <a:p>
            <a:r>
              <a:rPr lang="en-GB" dirty="0">
                <a:solidFill>
                  <a:srgbClr val="FFFFFF"/>
                </a:solidFill>
              </a:rPr>
              <a:t>If it can send a half a ton glider into the air, it will take you up too</a:t>
            </a:r>
            <a:endParaRPr lang="en-US" dirty="0">
              <a:solidFill>
                <a:srgbClr val="FFFFFF"/>
              </a:solidFill>
            </a:endParaRPr>
          </a:p>
        </p:txBody>
      </p:sp>
      <p:pic>
        <p:nvPicPr>
          <p:cNvPr id="6" name="image1.jpg">
            <a:extLst>
              <a:ext uri="{FF2B5EF4-FFF2-40B4-BE49-F238E27FC236}">
                <a16:creationId xmlns:a16="http://schemas.microsoft.com/office/drawing/2014/main" id="{66CA183A-9A6E-68CF-8424-3A482F15C267}"/>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Content Placeholder 8">
            <a:extLst>
              <a:ext uri="{FF2B5EF4-FFF2-40B4-BE49-F238E27FC236}">
                <a16:creationId xmlns:a16="http://schemas.microsoft.com/office/drawing/2014/main" id="{3890AB85-312B-321F-8E2B-6DB48B69554B}"/>
              </a:ext>
            </a:extLst>
          </p:cNvPr>
          <p:cNvPicPr>
            <a:picLocks noGrp="1" noChangeAspect="1"/>
          </p:cNvPicPr>
          <p:nvPr>
            <p:ph sz="half" idx="2"/>
          </p:nvPr>
        </p:nvPicPr>
        <p:blipFill>
          <a:blip r:embed="rId3"/>
          <a:srcRect t="16600" b="2793"/>
          <a:stretch>
            <a:fillRect/>
          </a:stretch>
        </p:blipFill>
        <p:spPr>
          <a:xfrm>
            <a:off x="7687564" y="1405982"/>
            <a:ext cx="3666236" cy="51906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8729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EBE4-AE8B-9D4D-EAA0-DEC32A474DE2}"/>
              </a:ext>
            </a:extLst>
          </p:cNvPr>
          <p:cNvSpPr>
            <a:spLocks noGrp="1"/>
          </p:cNvSpPr>
          <p:nvPr>
            <p:ph type="title"/>
          </p:nvPr>
        </p:nvSpPr>
        <p:spPr/>
        <p:txBody>
          <a:bodyPr/>
          <a:lstStyle/>
          <a:p>
            <a:r>
              <a:rPr lang="en-GB" dirty="0">
                <a:solidFill>
                  <a:schemeClr val="bg1"/>
                </a:solidFill>
              </a:rPr>
              <a:t>Tug Ropes</a:t>
            </a:r>
          </a:p>
        </p:txBody>
      </p:sp>
      <p:sp>
        <p:nvSpPr>
          <p:cNvPr id="3" name="Content Placeholder 2">
            <a:extLst>
              <a:ext uri="{FF2B5EF4-FFF2-40B4-BE49-F238E27FC236}">
                <a16:creationId xmlns:a16="http://schemas.microsoft.com/office/drawing/2014/main" id="{7B89B1EA-D5D0-5C37-1690-6BABB668B367}"/>
              </a:ext>
            </a:extLst>
          </p:cNvPr>
          <p:cNvSpPr>
            <a:spLocks noGrp="1"/>
          </p:cNvSpPr>
          <p:nvPr>
            <p:ph sz="half" idx="1"/>
          </p:nvPr>
        </p:nvSpPr>
        <p:spPr>
          <a:xfrm>
            <a:off x="838200" y="1690688"/>
            <a:ext cx="5181600" cy="5167311"/>
          </a:xfrm>
        </p:spPr>
        <p:txBody>
          <a:bodyPr anchor="ctr">
            <a:normAutofit/>
          </a:bodyPr>
          <a:lstStyle/>
          <a:p>
            <a:pPr marL="0" indent="0" algn="ctr">
              <a:buNone/>
            </a:pPr>
            <a:r>
              <a:rPr lang="en-GB" dirty="0">
                <a:solidFill>
                  <a:schemeClr val="bg1"/>
                </a:solidFill>
              </a:rPr>
              <a:t>“tug aircraft trail ropes” </a:t>
            </a:r>
          </a:p>
          <a:p>
            <a:pPr marL="0" indent="0" algn="ctr">
              <a:buNone/>
            </a:pPr>
            <a:r>
              <a:rPr lang="en-GB" dirty="0">
                <a:solidFill>
                  <a:schemeClr val="bg1"/>
                </a:solidFill>
              </a:rPr>
              <a:t>“that have metal rings at the end” </a:t>
            </a:r>
          </a:p>
          <a:p>
            <a:pPr marL="0" indent="0" algn="ctr">
              <a:buNone/>
            </a:pPr>
            <a:r>
              <a:rPr lang="en-GB" dirty="0">
                <a:solidFill>
                  <a:schemeClr val="bg1"/>
                </a:solidFill>
              </a:rPr>
              <a:t>“It is” “dangerous” “to be in the path of these aircraft” </a:t>
            </a:r>
          </a:p>
          <a:p>
            <a:pPr marL="0" indent="0" algn="ctr">
              <a:buNone/>
            </a:pPr>
            <a:r>
              <a:rPr lang="en-GB" dirty="0">
                <a:solidFill>
                  <a:schemeClr val="bg1"/>
                </a:solidFill>
              </a:rPr>
              <a:t>“The greatest risk is on the perimeter track at the east and west end of the airfield” </a:t>
            </a:r>
          </a:p>
          <a:p>
            <a:pPr marL="0" indent="0" algn="ctr">
              <a:buNone/>
            </a:pPr>
            <a:r>
              <a:rPr lang="en-GB" dirty="0">
                <a:solidFill>
                  <a:schemeClr val="bg1"/>
                </a:solidFill>
              </a:rPr>
              <a:t>Lasham Ops Manual</a:t>
            </a:r>
          </a:p>
        </p:txBody>
      </p:sp>
      <p:pic>
        <p:nvPicPr>
          <p:cNvPr id="2050" name="Picture 2" descr="Gliding | Reflections, Ramblings and Rumblings | Page 2">
            <a:extLst>
              <a:ext uri="{FF2B5EF4-FFF2-40B4-BE49-F238E27FC236}">
                <a16:creationId xmlns:a16="http://schemas.microsoft.com/office/drawing/2014/main" id="{6B3B8C70-9FDB-F786-698E-5015EA288B0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486285"/>
            <a:ext cx="5181600" cy="30300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image1.jpg">
            <a:extLst>
              <a:ext uri="{FF2B5EF4-FFF2-40B4-BE49-F238E27FC236}">
                <a16:creationId xmlns:a16="http://schemas.microsoft.com/office/drawing/2014/main" id="{4323812A-71E6-E5AE-8A6E-EAF20019316C}"/>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8893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2E7E-DDC7-AC3B-610E-D26F3AA6A892}"/>
              </a:ext>
            </a:extLst>
          </p:cNvPr>
          <p:cNvSpPr>
            <a:spLocks noGrp="1"/>
          </p:cNvSpPr>
          <p:nvPr>
            <p:ph type="title"/>
          </p:nvPr>
        </p:nvSpPr>
        <p:spPr/>
        <p:txBody>
          <a:bodyPr/>
          <a:lstStyle/>
          <a:p>
            <a:r>
              <a:rPr lang="en-GB" dirty="0">
                <a:solidFill>
                  <a:schemeClr val="bg1"/>
                </a:solidFill>
              </a:rPr>
              <a:t>Propellors</a:t>
            </a:r>
          </a:p>
        </p:txBody>
      </p:sp>
      <p:sp>
        <p:nvSpPr>
          <p:cNvPr id="3" name="Content Placeholder 2">
            <a:extLst>
              <a:ext uri="{FF2B5EF4-FFF2-40B4-BE49-F238E27FC236}">
                <a16:creationId xmlns:a16="http://schemas.microsoft.com/office/drawing/2014/main" id="{D2FDAE43-013E-5519-4F00-A36CB7C7528F}"/>
              </a:ext>
            </a:extLst>
          </p:cNvPr>
          <p:cNvSpPr>
            <a:spLocks noGrp="1"/>
          </p:cNvSpPr>
          <p:nvPr>
            <p:ph sz="half" idx="1"/>
          </p:nvPr>
        </p:nvSpPr>
        <p:spPr>
          <a:xfrm>
            <a:off x="838200" y="1690688"/>
            <a:ext cx="5181600" cy="5167311"/>
          </a:xfrm>
        </p:spPr>
        <p:txBody>
          <a:bodyPr anchor="ctr">
            <a:normAutofit/>
          </a:bodyPr>
          <a:lstStyle/>
          <a:p>
            <a:pPr marL="0" indent="0" algn="ctr">
              <a:buNone/>
            </a:pPr>
            <a:r>
              <a:rPr lang="en-GB" dirty="0">
                <a:solidFill>
                  <a:schemeClr val="bg1"/>
                </a:solidFill>
              </a:rPr>
              <a:t>“</a:t>
            </a:r>
            <a:r>
              <a:rPr lang="en-GB" b="1" dirty="0">
                <a:solidFill>
                  <a:schemeClr val="bg1"/>
                </a:solidFill>
              </a:rPr>
              <a:t>DO NOT </a:t>
            </a:r>
            <a:r>
              <a:rPr lang="en-GB" dirty="0">
                <a:solidFill>
                  <a:schemeClr val="bg1"/>
                </a:solidFill>
              </a:rPr>
              <a:t>approach a tug aircraft from in front of the wing” </a:t>
            </a:r>
          </a:p>
          <a:p>
            <a:pPr marL="0" indent="0" algn="ctr">
              <a:buNone/>
            </a:pPr>
            <a:r>
              <a:rPr lang="en-GB" dirty="0">
                <a:solidFill>
                  <a:schemeClr val="bg1"/>
                </a:solidFill>
              </a:rPr>
              <a:t>“</a:t>
            </a:r>
            <a:r>
              <a:rPr lang="en-GB" b="1" dirty="0">
                <a:solidFill>
                  <a:schemeClr val="bg1"/>
                </a:solidFill>
              </a:rPr>
              <a:t>DO NOT </a:t>
            </a:r>
            <a:r>
              <a:rPr lang="en-GB" dirty="0">
                <a:solidFill>
                  <a:schemeClr val="bg1"/>
                </a:solidFill>
              </a:rPr>
              <a:t>touch the propeller of an aircraft”</a:t>
            </a:r>
          </a:p>
          <a:p>
            <a:pPr marL="0" indent="0" algn="ctr">
              <a:buNone/>
            </a:pPr>
            <a:r>
              <a:rPr lang="en-GB" dirty="0">
                <a:solidFill>
                  <a:schemeClr val="bg1"/>
                </a:solidFill>
              </a:rPr>
              <a:t>“A slight movement on the propeller could cause the engine to start, even if the engine is switched off” </a:t>
            </a:r>
          </a:p>
          <a:p>
            <a:pPr marL="0" indent="0" algn="ctr">
              <a:buNone/>
            </a:pPr>
            <a:r>
              <a:rPr lang="en-GB" dirty="0">
                <a:solidFill>
                  <a:schemeClr val="bg1"/>
                </a:solidFill>
              </a:rPr>
              <a:t>Lasham Ops Manual</a:t>
            </a:r>
            <a:endParaRPr lang="en-GB" b="1" dirty="0">
              <a:solidFill>
                <a:schemeClr val="bg1"/>
              </a:solidFill>
            </a:endParaRPr>
          </a:p>
        </p:txBody>
      </p:sp>
      <p:pic>
        <p:nvPicPr>
          <p:cNvPr id="1026" name="Picture 2" descr="Watch that prop...what prop? | Worth a Thousand Words - Air Diagrams |  Archive Exhibitions | Exhibitions &amp; Displays | Research | RAF Museum">
            <a:extLst>
              <a:ext uri="{FF2B5EF4-FFF2-40B4-BE49-F238E27FC236}">
                <a16:creationId xmlns:a16="http://schemas.microsoft.com/office/drawing/2014/main" id="{D94CAA4C-3AD9-6B97-5A87-6E98CDCAA05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68088" y="1825624"/>
            <a:ext cx="3290412" cy="4667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image1.jpg">
            <a:extLst>
              <a:ext uri="{FF2B5EF4-FFF2-40B4-BE49-F238E27FC236}">
                <a16:creationId xmlns:a16="http://schemas.microsoft.com/office/drawing/2014/main" id="{698CC682-3E56-94F2-0CBA-AE05E5C3F913}"/>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7485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AC3F-1CEB-E737-C34B-C57D289EE8A4}"/>
              </a:ext>
            </a:extLst>
          </p:cNvPr>
          <p:cNvSpPr>
            <a:spLocks noGrp="1"/>
          </p:cNvSpPr>
          <p:nvPr>
            <p:ph type="title"/>
          </p:nvPr>
        </p:nvSpPr>
        <p:spPr/>
        <p:txBody>
          <a:bodyPr/>
          <a:lstStyle/>
          <a:p>
            <a:r>
              <a:rPr lang="en-GB" dirty="0">
                <a:solidFill>
                  <a:schemeClr val="bg1"/>
                </a:solidFill>
              </a:rPr>
              <a:t>Large Aircraft Movements</a:t>
            </a:r>
          </a:p>
        </p:txBody>
      </p:sp>
      <p:sp>
        <p:nvSpPr>
          <p:cNvPr id="3" name="Content Placeholder 2">
            <a:extLst>
              <a:ext uri="{FF2B5EF4-FFF2-40B4-BE49-F238E27FC236}">
                <a16:creationId xmlns:a16="http://schemas.microsoft.com/office/drawing/2014/main" id="{2755A228-23B6-E2C3-F333-9E97C2E3A910}"/>
              </a:ext>
            </a:extLst>
          </p:cNvPr>
          <p:cNvSpPr>
            <a:spLocks noGrp="1"/>
          </p:cNvSpPr>
          <p:nvPr>
            <p:ph sz="half" idx="1"/>
          </p:nvPr>
        </p:nvSpPr>
        <p:spPr/>
        <p:txBody>
          <a:bodyPr>
            <a:normAutofit/>
          </a:bodyPr>
          <a:lstStyle/>
          <a:p>
            <a:r>
              <a:rPr lang="en-GB" dirty="0">
                <a:solidFill>
                  <a:schemeClr val="bg1"/>
                </a:solidFill>
              </a:rPr>
              <a:t>Only the main runway is used by large jet aircraft</a:t>
            </a:r>
          </a:p>
          <a:p>
            <a:r>
              <a:rPr lang="en-GB" dirty="0">
                <a:solidFill>
                  <a:schemeClr val="bg1"/>
                </a:solidFill>
              </a:rPr>
              <a:t>For arrivals, PAPI lights will be placed north of the runway inbound of the threshold, a white van will also be present to supply power to the lights</a:t>
            </a:r>
          </a:p>
          <a:p>
            <a:r>
              <a:rPr lang="en-GB" dirty="0">
                <a:solidFill>
                  <a:schemeClr val="bg1"/>
                </a:solidFill>
              </a:rPr>
              <a:t>A departure is obvious from the appearance of a large jet at the end of the runway</a:t>
            </a:r>
          </a:p>
        </p:txBody>
      </p:sp>
      <p:pic>
        <p:nvPicPr>
          <p:cNvPr id="5" name="image1.jpg">
            <a:extLst>
              <a:ext uri="{FF2B5EF4-FFF2-40B4-BE49-F238E27FC236}">
                <a16:creationId xmlns:a16="http://schemas.microsoft.com/office/drawing/2014/main" id="{B09C0A83-CBB7-9167-E375-1E0832698B42}"/>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a:extLst>
              <a:ext uri="{FF2B5EF4-FFF2-40B4-BE49-F238E27FC236}">
                <a16:creationId xmlns:a16="http://schemas.microsoft.com/office/drawing/2014/main" id="{6CF2DACB-E2DB-2288-DB8B-F527184D9518}"/>
              </a:ext>
            </a:extLst>
          </p:cNvPr>
          <p:cNvPicPr>
            <a:picLocks noGrp="1" noChangeAspect="1"/>
          </p:cNvPicPr>
          <p:nvPr>
            <p:ph sz="half" idx="2"/>
          </p:nvPr>
        </p:nvPicPr>
        <p:blipFill>
          <a:blip r:embed="rId3"/>
          <a:stretch>
            <a:fillRect/>
          </a:stretch>
        </p:blipFill>
        <p:spPr>
          <a:xfrm>
            <a:off x="6172200" y="2225800"/>
            <a:ext cx="5181600" cy="35509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E7536877-84AA-2E97-55C8-CF9D7659259E}"/>
              </a:ext>
            </a:extLst>
          </p:cNvPr>
          <p:cNvSpPr/>
          <p:nvPr/>
        </p:nvSpPr>
        <p:spPr>
          <a:xfrm rot="21307706">
            <a:off x="6384147" y="3052588"/>
            <a:ext cx="4746182" cy="381367"/>
          </a:xfrm>
          <a:prstGeom prst="rect">
            <a:avLst/>
          </a:prstGeom>
          <a:solidFill>
            <a:schemeClr val="accent4">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pic>
        <p:nvPicPr>
          <p:cNvPr id="1026" name="Picture 2" descr="Portable Halogen PAPI Lights - Mobile Approach Lighting System - S4GA">
            <a:extLst>
              <a:ext uri="{FF2B5EF4-FFF2-40B4-BE49-F238E27FC236}">
                <a16:creationId xmlns:a16="http://schemas.microsoft.com/office/drawing/2014/main" id="{288FA972-0DCD-5D59-FF67-29059EFED1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487488"/>
            <a:ext cx="2973371" cy="2973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White van man - Wikipedia">
            <a:extLst>
              <a:ext uri="{FF2B5EF4-FFF2-40B4-BE49-F238E27FC236}">
                <a16:creationId xmlns:a16="http://schemas.microsoft.com/office/drawing/2014/main" id="{64879DA1-1EC7-AC23-91A2-1D43DA325D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1763" y="4119514"/>
            <a:ext cx="3197350" cy="23916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Lasham – Planet Avgeek">
            <a:extLst>
              <a:ext uri="{FF2B5EF4-FFF2-40B4-BE49-F238E27FC236}">
                <a16:creationId xmlns:a16="http://schemas.microsoft.com/office/drawing/2014/main" id="{C51474CA-EF4B-AC1A-90DF-A6845AF254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1877" y="2244726"/>
            <a:ext cx="5422587" cy="35056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6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02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CBC7F-AB91-D7E9-C76A-8E9A3400B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E6AA6-5FBF-7C15-3376-678FFCA4BCF7}"/>
              </a:ext>
            </a:extLst>
          </p:cNvPr>
          <p:cNvSpPr>
            <a:spLocks noGrp="1"/>
          </p:cNvSpPr>
          <p:nvPr>
            <p:ph type="title"/>
          </p:nvPr>
        </p:nvSpPr>
        <p:spPr/>
        <p:txBody>
          <a:bodyPr/>
          <a:lstStyle/>
          <a:p>
            <a:r>
              <a:rPr lang="en-GB" dirty="0">
                <a:solidFill>
                  <a:schemeClr val="bg1"/>
                </a:solidFill>
              </a:rPr>
              <a:t>Large Aircraft Movements</a:t>
            </a:r>
          </a:p>
        </p:txBody>
      </p:sp>
      <p:sp>
        <p:nvSpPr>
          <p:cNvPr id="3" name="Content Placeholder 2">
            <a:extLst>
              <a:ext uri="{FF2B5EF4-FFF2-40B4-BE49-F238E27FC236}">
                <a16:creationId xmlns:a16="http://schemas.microsoft.com/office/drawing/2014/main" id="{D31D55B0-F5EA-652D-97BC-CD8EA11EBBE7}"/>
              </a:ext>
            </a:extLst>
          </p:cNvPr>
          <p:cNvSpPr>
            <a:spLocks noGrp="1"/>
          </p:cNvSpPr>
          <p:nvPr>
            <p:ph sz="half" idx="1"/>
          </p:nvPr>
        </p:nvSpPr>
        <p:spPr/>
        <p:txBody>
          <a:bodyPr>
            <a:normAutofit/>
          </a:bodyPr>
          <a:lstStyle/>
          <a:p>
            <a:r>
              <a:rPr lang="en-GB" dirty="0">
                <a:solidFill>
                  <a:schemeClr val="bg1"/>
                </a:solidFill>
              </a:rPr>
              <a:t>Check for a strobe light at the 2Excell Facility</a:t>
            </a:r>
          </a:p>
          <a:p>
            <a:r>
              <a:rPr lang="en-GB" dirty="0">
                <a:solidFill>
                  <a:schemeClr val="bg1"/>
                </a:solidFill>
              </a:rPr>
              <a:t>When there are signs of movement </a:t>
            </a:r>
            <a:r>
              <a:rPr lang="en-GB" b="1" dirty="0">
                <a:solidFill>
                  <a:schemeClr val="bg1"/>
                </a:solidFill>
              </a:rPr>
              <a:t>STAY CLEAR </a:t>
            </a:r>
            <a:r>
              <a:rPr lang="en-GB" dirty="0">
                <a:solidFill>
                  <a:schemeClr val="bg1"/>
                </a:solidFill>
              </a:rPr>
              <a:t>of the;</a:t>
            </a:r>
          </a:p>
          <a:p>
            <a:pPr lvl="1"/>
            <a:r>
              <a:rPr lang="en-GB" sz="2800" dirty="0">
                <a:solidFill>
                  <a:schemeClr val="bg1"/>
                </a:solidFill>
              </a:rPr>
              <a:t>Aircraft</a:t>
            </a:r>
          </a:p>
          <a:p>
            <a:pPr lvl="1"/>
            <a:r>
              <a:rPr lang="en-GB" sz="2800" dirty="0">
                <a:solidFill>
                  <a:schemeClr val="bg1"/>
                </a:solidFill>
              </a:rPr>
              <a:t>main runway</a:t>
            </a:r>
          </a:p>
          <a:p>
            <a:pPr lvl="1"/>
            <a:r>
              <a:rPr lang="en-GB" sz="2800" dirty="0">
                <a:solidFill>
                  <a:schemeClr val="bg1"/>
                </a:solidFill>
              </a:rPr>
              <a:t>taxiway between 2Excell and the runway</a:t>
            </a:r>
          </a:p>
        </p:txBody>
      </p:sp>
      <p:pic>
        <p:nvPicPr>
          <p:cNvPr id="5" name="image1.jpg">
            <a:extLst>
              <a:ext uri="{FF2B5EF4-FFF2-40B4-BE49-F238E27FC236}">
                <a16:creationId xmlns:a16="http://schemas.microsoft.com/office/drawing/2014/main" id="{927EAFBC-6A01-C160-6772-9ADA0355484D}"/>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a:extLst>
              <a:ext uri="{FF2B5EF4-FFF2-40B4-BE49-F238E27FC236}">
                <a16:creationId xmlns:a16="http://schemas.microsoft.com/office/drawing/2014/main" id="{F91A78E8-3999-A8D7-7779-46E1A6DB4D13}"/>
              </a:ext>
            </a:extLst>
          </p:cNvPr>
          <p:cNvPicPr>
            <a:picLocks noGrp="1" noChangeAspect="1"/>
          </p:cNvPicPr>
          <p:nvPr>
            <p:ph sz="half" idx="2"/>
          </p:nvPr>
        </p:nvPicPr>
        <p:blipFill>
          <a:blip r:embed="rId4"/>
          <a:stretch>
            <a:fillRect/>
          </a:stretch>
        </p:blipFill>
        <p:spPr>
          <a:xfrm>
            <a:off x="6172200" y="2225800"/>
            <a:ext cx="5181600" cy="35509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Free-form: Shape 6">
            <a:extLst>
              <a:ext uri="{FF2B5EF4-FFF2-40B4-BE49-F238E27FC236}">
                <a16:creationId xmlns:a16="http://schemas.microsoft.com/office/drawing/2014/main" id="{1908191F-414B-C3A4-4169-28A56A17ECBB}"/>
              </a:ext>
            </a:extLst>
          </p:cNvPr>
          <p:cNvSpPr/>
          <p:nvPr/>
        </p:nvSpPr>
        <p:spPr>
          <a:xfrm>
            <a:off x="6457361" y="2969443"/>
            <a:ext cx="4647414" cy="1809947"/>
          </a:xfrm>
          <a:custGeom>
            <a:avLst/>
            <a:gdLst>
              <a:gd name="connsiteX0" fmla="*/ 4619134 w 4647414"/>
              <a:gd name="connsiteY0" fmla="*/ 0 h 1809947"/>
              <a:gd name="connsiteX1" fmla="*/ 0 w 4647414"/>
              <a:gd name="connsiteY1" fmla="*/ 386499 h 1809947"/>
              <a:gd name="connsiteX2" fmla="*/ 0 w 4647414"/>
              <a:gd name="connsiteY2" fmla="*/ 546755 h 1809947"/>
              <a:gd name="connsiteX3" fmla="*/ 509047 w 4647414"/>
              <a:gd name="connsiteY3" fmla="*/ 1131217 h 1809947"/>
              <a:gd name="connsiteX4" fmla="*/ 725864 w 4647414"/>
              <a:gd name="connsiteY4" fmla="*/ 1414021 h 1809947"/>
              <a:gd name="connsiteX5" fmla="*/ 810705 w 4647414"/>
              <a:gd name="connsiteY5" fmla="*/ 1809947 h 1809947"/>
              <a:gd name="connsiteX6" fmla="*/ 1027521 w 4647414"/>
              <a:gd name="connsiteY6" fmla="*/ 1762813 h 1809947"/>
              <a:gd name="connsiteX7" fmla="*/ 1432874 w 4647414"/>
              <a:gd name="connsiteY7" fmla="*/ 1225485 h 1809947"/>
              <a:gd name="connsiteX8" fmla="*/ 1282045 w 4647414"/>
              <a:gd name="connsiteY8" fmla="*/ 820132 h 1809947"/>
              <a:gd name="connsiteX9" fmla="*/ 980387 w 4647414"/>
              <a:gd name="connsiteY9" fmla="*/ 754145 h 1809947"/>
              <a:gd name="connsiteX10" fmla="*/ 575035 w 4647414"/>
              <a:gd name="connsiteY10" fmla="*/ 1046376 h 1809947"/>
              <a:gd name="connsiteX11" fmla="*/ 103695 w 4647414"/>
              <a:gd name="connsiteY11" fmla="*/ 527901 h 1809947"/>
              <a:gd name="connsiteX12" fmla="*/ 4647414 w 4647414"/>
              <a:gd name="connsiteY12" fmla="*/ 160256 h 1809947"/>
              <a:gd name="connsiteX13" fmla="*/ 4619134 w 4647414"/>
              <a:gd name="connsiteY13" fmla="*/ 0 h 1809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47414" h="1809947">
                <a:moveTo>
                  <a:pt x="4619134" y="0"/>
                </a:moveTo>
                <a:lnTo>
                  <a:pt x="0" y="386499"/>
                </a:lnTo>
                <a:lnTo>
                  <a:pt x="0" y="546755"/>
                </a:lnTo>
                <a:lnTo>
                  <a:pt x="509047" y="1131217"/>
                </a:lnTo>
                <a:lnTo>
                  <a:pt x="725864" y="1414021"/>
                </a:lnTo>
                <a:lnTo>
                  <a:pt x="810705" y="1809947"/>
                </a:lnTo>
                <a:lnTo>
                  <a:pt x="1027521" y="1762813"/>
                </a:lnTo>
                <a:lnTo>
                  <a:pt x="1432874" y="1225485"/>
                </a:lnTo>
                <a:lnTo>
                  <a:pt x="1282045" y="820132"/>
                </a:lnTo>
                <a:lnTo>
                  <a:pt x="980387" y="754145"/>
                </a:lnTo>
                <a:lnTo>
                  <a:pt x="575035" y="1046376"/>
                </a:lnTo>
                <a:lnTo>
                  <a:pt x="103695" y="527901"/>
                </a:lnTo>
                <a:lnTo>
                  <a:pt x="4647414" y="160256"/>
                </a:lnTo>
                <a:lnTo>
                  <a:pt x="4619134" y="0"/>
                </a:lnTo>
                <a:close/>
              </a:path>
            </a:pathLst>
          </a:custGeom>
          <a:solidFill>
            <a:srgbClr val="FF0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F9934A15-0B07-161E-D340-ACFBEE0BCC3B}"/>
              </a:ext>
            </a:extLst>
          </p:cNvPr>
          <p:cNvSpPr/>
          <p:nvPr/>
        </p:nvSpPr>
        <p:spPr>
          <a:xfrm>
            <a:off x="7080067" y="3614257"/>
            <a:ext cx="774072" cy="774072"/>
          </a:xfrm>
          <a:prstGeom prst="ellipse">
            <a:avLst/>
          </a:prstGeom>
          <a:solidFill>
            <a:schemeClr val="accent2">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0433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331FC-8EAA-A8DD-DFD8-02F8D3EA52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F7026-1ECB-76B7-4E1E-4BCE3C6079EC}"/>
              </a:ext>
            </a:extLst>
          </p:cNvPr>
          <p:cNvSpPr>
            <a:spLocks noGrp="1"/>
          </p:cNvSpPr>
          <p:nvPr>
            <p:ph type="title"/>
          </p:nvPr>
        </p:nvSpPr>
        <p:spPr/>
        <p:txBody>
          <a:bodyPr/>
          <a:lstStyle/>
          <a:p>
            <a:r>
              <a:rPr lang="en-GB" dirty="0">
                <a:solidFill>
                  <a:schemeClr val="bg1"/>
                </a:solidFill>
              </a:rPr>
              <a:t>Hazards you could pose</a:t>
            </a:r>
          </a:p>
        </p:txBody>
      </p:sp>
      <p:sp>
        <p:nvSpPr>
          <p:cNvPr id="3" name="Content Placeholder 2">
            <a:extLst>
              <a:ext uri="{FF2B5EF4-FFF2-40B4-BE49-F238E27FC236}">
                <a16:creationId xmlns:a16="http://schemas.microsoft.com/office/drawing/2014/main" id="{0F178FEB-6C7E-6380-D489-CDC2548A0775}"/>
              </a:ext>
            </a:extLst>
          </p:cNvPr>
          <p:cNvSpPr>
            <a:spLocks noGrp="1"/>
          </p:cNvSpPr>
          <p:nvPr>
            <p:ph sz="half" idx="1"/>
          </p:nvPr>
        </p:nvSpPr>
        <p:spPr>
          <a:xfrm>
            <a:off x="838200" y="1825624"/>
            <a:ext cx="11353800" cy="5032375"/>
          </a:xfrm>
        </p:spPr>
        <p:txBody>
          <a:bodyPr>
            <a:normAutofit lnSpcReduction="10000"/>
          </a:bodyPr>
          <a:lstStyle/>
          <a:p>
            <a:pPr marL="0" indent="0" algn="ctr">
              <a:buNone/>
            </a:pPr>
            <a:r>
              <a:rPr lang="en-GB" dirty="0">
                <a:solidFill>
                  <a:schemeClr val="bg1"/>
                </a:solidFill>
              </a:rPr>
              <a:t>Foreign Object Debris (FOD)</a:t>
            </a:r>
          </a:p>
          <a:p>
            <a:endParaRPr lang="en-GB" dirty="0">
              <a:solidFill>
                <a:schemeClr val="bg1"/>
              </a:solidFill>
            </a:endParaRPr>
          </a:p>
          <a:p>
            <a:r>
              <a:rPr lang="en-GB" b="1" dirty="0">
                <a:solidFill>
                  <a:schemeClr val="bg1"/>
                </a:solidFill>
              </a:rPr>
              <a:t>DO NOT </a:t>
            </a:r>
            <a:r>
              <a:rPr lang="en-GB" dirty="0">
                <a:solidFill>
                  <a:schemeClr val="bg1"/>
                </a:solidFill>
              </a:rPr>
              <a:t>leave any items lose on the airfield</a:t>
            </a:r>
          </a:p>
          <a:p>
            <a:endParaRPr lang="en-GB" dirty="0">
              <a:solidFill>
                <a:schemeClr val="bg1"/>
              </a:solidFill>
            </a:endParaRPr>
          </a:p>
          <a:p>
            <a:pPr marL="0" indent="0" algn="ctr">
              <a:buNone/>
            </a:pPr>
            <a:r>
              <a:rPr lang="en-GB" dirty="0">
                <a:solidFill>
                  <a:schemeClr val="bg1"/>
                </a:solidFill>
              </a:rPr>
              <a:t>Flying Objects</a:t>
            </a:r>
          </a:p>
          <a:p>
            <a:endParaRPr lang="en-GB" dirty="0">
              <a:solidFill>
                <a:schemeClr val="bg1"/>
              </a:solidFill>
            </a:endParaRPr>
          </a:p>
          <a:p>
            <a:r>
              <a:rPr lang="en-GB" b="1" dirty="0">
                <a:solidFill>
                  <a:schemeClr val="bg1"/>
                </a:solidFill>
              </a:rPr>
              <a:t>DO NOT </a:t>
            </a:r>
            <a:r>
              <a:rPr lang="en-GB" dirty="0">
                <a:solidFill>
                  <a:schemeClr val="bg1"/>
                </a:solidFill>
              </a:rPr>
              <a:t>fly anything on the airfield that is not a HPA under our supervision on the airfield*</a:t>
            </a:r>
          </a:p>
          <a:p>
            <a:endParaRPr lang="en-GB" dirty="0">
              <a:solidFill>
                <a:schemeClr val="bg1"/>
              </a:solidFill>
            </a:endParaRPr>
          </a:p>
          <a:p>
            <a:pPr marL="0" indent="0">
              <a:buNone/>
            </a:pPr>
            <a:r>
              <a:rPr lang="en-GB" dirty="0">
                <a:solidFill>
                  <a:schemeClr val="bg1"/>
                </a:solidFill>
              </a:rPr>
              <a:t>*For drones permission must be sought from Lasham itself, in writing, any conditions given </a:t>
            </a:r>
            <a:r>
              <a:rPr lang="en-GB" b="1" dirty="0">
                <a:solidFill>
                  <a:schemeClr val="bg1"/>
                </a:solidFill>
              </a:rPr>
              <a:t>MUST</a:t>
            </a:r>
            <a:r>
              <a:rPr lang="en-GB" dirty="0">
                <a:solidFill>
                  <a:schemeClr val="bg1"/>
                </a:solidFill>
              </a:rPr>
              <a:t> be followed strictly</a:t>
            </a:r>
          </a:p>
          <a:p>
            <a:endParaRPr lang="en-GB" dirty="0">
              <a:solidFill>
                <a:schemeClr val="bg1"/>
              </a:solidFill>
            </a:endParaRPr>
          </a:p>
        </p:txBody>
      </p:sp>
      <p:pic>
        <p:nvPicPr>
          <p:cNvPr id="5" name="image1.jpg">
            <a:extLst>
              <a:ext uri="{FF2B5EF4-FFF2-40B4-BE49-F238E27FC236}">
                <a16:creationId xmlns:a16="http://schemas.microsoft.com/office/drawing/2014/main" id="{77E51C54-265F-6178-90E0-7F5133C96D9C}"/>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descr="Air France Flight 4590 - Wikipedia">
            <a:extLst>
              <a:ext uri="{FF2B5EF4-FFF2-40B4-BE49-F238E27FC236}">
                <a16:creationId xmlns:a16="http://schemas.microsoft.com/office/drawing/2014/main" id="{3184DFFF-DC68-5B6C-623E-E2C759164ECB}"/>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107881" y="3496805"/>
            <a:ext cx="4787534" cy="29960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386D1425-93B7-E7A0-3D8F-BF8A7764D6F8}"/>
              </a:ext>
            </a:extLst>
          </p:cNvPr>
          <p:cNvGrpSpPr/>
          <p:nvPr/>
        </p:nvGrpSpPr>
        <p:grpSpPr>
          <a:xfrm>
            <a:off x="9236975" y="1825624"/>
            <a:ext cx="2613464" cy="2613464"/>
            <a:chOff x="7343480" y="1752174"/>
            <a:chExt cx="2158738" cy="2158738"/>
          </a:xfrm>
        </p:grpSpPr>
        <p:pic>
          <p:nvPicPr>
            <p:cNvPr id="11" name="Picture 8" descr="Buy DJI Camera Drone for Professional Aerial Photography Now - DJI Slovenia">
              <a:extLst>
                <a:ext uri="{FF2B5EF4-FFF2-40B4-BE49-F238E27FC236}">
                  <a16:creationId xmlns:a16="http://schemas.microsoft.com/office/drawing/2014/main" id="{85EBFAED-FA54-2F60-EB84-ED71EC5B9C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8895" y="1825625"/>
              <a:ext cx="2011836" cy="2011836"/>
            </a:xfrm>
            <a:prstGeom prst="rect">
              <a:avLst/>
            </a:prstGeom>
            <a:noFill/>
            <a:extLst>
              <a:ext uri="{909E8E84-426E-40DD-AFC4-6F175D3DCCD1}">
                <a14:hiddenFill xmlns:a14="http://schemas.microsoft.com/office/drawing/2010/main">
                  <a:solidFill>
                    <a:srgbClr val="FFFFFF"/>
                  </a:solidFill>
                </a14:hiddenFill>
              </a:ext>
            </a:extLst>
          </p:spPr>
        </p:pic>
        <p:sp>
          <p:nvSpPr>
            <p:cNvPr id="12" name="&quot;Not Allowed&quot; Symbol 11">
              <a:extLst>
                <a:ext uri="{FF2B5EF4-FFF2-40B4-BE49-F238E27FC236}">
                  <a16:creationId xmlns:a16="http://schemas.microsoft.com/office/drawing/2014/main" id="{30264A86-0194-BDD5-FF22-9F9B6BB6540E}"/>
                </a:ext>
              </a:extLst>
            </p:cNvPr>
            <p:cNvSpPr/>
            <p:nvPr/>
          </p:nvSpPr>
          <p:spPr>
            <a:xfrm>
              <a:off x="7343480" y="1752174"/>
              <a:ext cx="2158738" cy="2158738"/>
            </a:xfrm>
            <a:prstGeom prst="noSmoking">
              <a:avLst>
                <a:gd name="adj" fmla="val 1001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165842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839A5-DA17-EAB5-372F-DD409CD09324}"/>
              </a:ext>
            </a:extLst>
          </p:cNvPr>
          <p:cNvSpPr>
            <a:spLocks noGrp="1"/>
          </p:cNvSpPr>
          <p:nvPr>
            <p:ph type="title"/>
          </p:nvPr>
        </p:nvSpPr>
        <p:spPr/>
        <p:txBody>
          <a:bodyPr/>
          <a:lstStyle/>
          <a:p>
            <a:pPr algn="ctr"/>
            <a:r>
              <a:rPr lang="en-GB" dirty="0">
                <a:solidFill>
                  <a:schemeClr val="bg1"/>
                </a:solidFill>
              </a:rPr>
              <a:t>General Rules</a:t>
            </a:r>
          </a:p>
        </p:txBody>
      </p:sp>
      <p:sp>
        <p:nvSpPr>
          <p:cNvPr id="3" name="Text Placeholder 2">
            <a:extLst>
              <a:ext uri="{FF2B5EF4-FFF2-40B4-BE49-F238E27FC236}">
                <a16:creationId xmlns:a16="http://schemas.microsoft.com/office/drawing/2014/main" id="{7D437268-302F-8246-470F-BC0840324CDD}"/>
              </a:ext>
            </a:extLst>
          </p:cNvPr>
          <p:cNvSpPr>
            <a:spLocks noGrp="1"/>
          </p:cNvSpPr>
          <p:nvPr>
            <p:ph type="body" idx="1"/>
          </p:nvPr>
        </p:nvSpPr>
        <p:spPr/>
        <p:txBody>
          <a:bodyPr/>
          <a:lstStyle/>
          <a:p>
            <a:endParaRPr lang="en-GB"/>
          </a:p>
        </p:txBody>
      </p:sp>
      <p:pic>
        <p:nvPicPr>
          <p:cNvPr id="4" name="image1.jpg">
            <a:extLst>
              <a:ext uri="{FF2B5EF4-FFF2-40B4-BE49-F238E27FC236}">
                <a16:creationId xmlns:a16="http://schemas.microsoft.com/office/drawing/2014/main" id="{D99D52B6-DCFE-22F8-A4BB-2F04CD462879}"/>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57652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4469-C973-3901-6337-4A35DF874EBA}"/>
              </a:ext>
            </a:extLst>
          </p:cNvPr>
          <p:cNvSpPr>
            <a:spLocks noGrp="1"/>
          </p:cNvSpPr>
          <p:nvPr>
            <p:ph type="title"/>
          </p:nvPr>
        </p:nvSpPr>
        <p:spPr/>
        <p:txBody>
          <a:bodyPr/>
          <a:lstStyle/>
          <a:p>
            <a:pPr algn="ctr"/>
            <a:r>
              <a:rPr lang="en-GB" dirty="0">
                <a:solidFill>
                  <a:schemeClr val="bg1"/>
                </a:solidFill>
              </a:rPr>
              <a:t>Driving</a:t>
            </a:r>
          </a:p>
        </p:txBody>
      </p:sp>
      <p:sp>
        <p:nvSpPr>
          <p:cNvPr id="3" name="Content Placeholder 2">
            <a:extLst>
              <a:ext uri="{FF2B5EF4-FFF2-40B4-BE49-F238E27FC236}">
                <a16:creationId xmlns:a16="http://schemas.microsoft.com/office/drawing/2014/main" id="{84EC5A23-67B6-A7B2-E654-3517A845AF59}"/>
              </a:ext>
            </a:extLst>
          </p:cNvPr>
          <p:cNvSpPr>
            <a:spLocks noGrp="1"/>
          </p:cNvSpPr>
          <p:nvPr>
            <p:ph sz="half" idx="1"/>
          </p:nvPr>
        </p:nvSpPr>
        <p:spPr>
          <a:xfrm>
            <a:off x="838200" y="1825625"/>
            <a:ext cx="10515600" cy="4351338"/>
          </a:xfrm>
        </p:spPr>
        <p:txBody>
          <a:bodyPr>
            <a:normAutofit fontScale="92500" lnSpcReduction="10000"/>
          </a:bodyPr>
          <a:lstStyle/>
          <a:p>
            <a:r>
              <a:rPr lang="en-GB" b="1" dirty="0">
                <a:solidFill>
                  <a:schemeClr val="bg1"/>
                </a:solidFill>
              </a:rPr>
              <a:t>DO NOT</a:t>
            </a:r>
            <a:r>
              <a:rPr lang="en-GB" dirty="0">
                <a:solidFill>
                  <a:schemeClr val="bg1"/>
                </a:solidFill>
              </a:rPr>
              <a:t> exceed 20mph</a:t>
            </a:r>
          </a:p>
          <a:p>
            <a:endParaRPr lang="en-GB" dirty="0">
              <a:solidFill>
                <a:schemeClr val="bg1"/>
              </a:solidFill>
            </a:endParaRPr>
          </a:p>
          <a:p>
            <a:r>
              <a:rPr lang="en-GB" b="1" dirty="0">
                <a:solidFill>
                  <a:schemeClr val="bg1"/>
                </a:solidFill>
              </a:rPr>
              <a:t>GIVE WAY </a:t>
            </a:r>
            <a:r>
              <a:rPr lang="en-GB" dirty="0">
                <a:solidFill>
                  <a:schemeClr val="bg1"/>
                </a:solidFill>
              </a:rPr>
              <a:t>to all aircraft</a:t>
            </a:r>
          </a:p>
          <a:p>
            <a:endParaRPr lang="en-GB" dirty="0">
              <a:solidFill>
                <a:schemeClr val="bg1"/>
              </a:solidFill>
            </a:endParaRPr>
          </a:p>
          <a:p>
            <a:r>
              <a:rPr lang="en-GB" b="1" dirty="0">
                <a:solidFill>
                  <a:schemeClr val="bg1"/>
                </a:solidFill>
              </a:rPr>
              <a:t>EXERCISE EXTREME CAUTION</a:t>
            </a:r>
            <a:r>
              <a:rPr lang="en-GB" dirty="0">
                <a:solidFill>
                  <a:schemeClr val="bg1"/>
                </a:solidFill>
              </a:rPr>
              <a:t> when driving past the clubhouse and caravan areas as children play in these areas</a:t>
            </a:r>
          </a:p>
          <a:p>
            <a:endParaRPr lang="en-GB" dirty="0">
              <a:solidFill>
                <a:schemeClr val="bg1"/>
              </a:solidFill>
            </a:endParaRPr>
          </a:p>
          <a:p>
            <a:r>
              <a:rPr lang="en-GB" b="1" dirty="0">
                <a:solidFill>
                  <a:schemeClr val="bg1"/>
                </a:solidFill>
              </a:rPr>
              <a:t>DO NOT </a:t>
            </a:r>
            <a:r>
              <a:rPr lang="en-GB" dirty="0">
                <a:solidFill>
                  <a:schemeClr val="bg1"/>
                </a:solidFill>
              </a:rPr>
              <a:t>drive on the grass area (excluding the campsite)</a:t>
            </a:r>
          </a:p>
          <a:p>
            <a:endParaRPr lang="en-GB" dirty="0">
              <a:solidFill>
                <a:schemeClr val="bg1"/>
              </a:solidFill>
            </a:endParaRPr>
          </a:p>
          <a:p>
            <a:r>
              <a:rPr lang="en-GB" b="1" dirty="0">
                <a:solidFill>
                  <a:schemeClr val="bg1"/>
                </a:solidFill>
              </a:rPr>
              <a:t>ACT AS IF </a:t>
            </a:r>
            <a:r>
              <a:rPr lang="en-GB" dirty="0">
                <a:solidFill>
                  <a:schemeClr val="bg1"/>
                </a:solidFill>
              </a:rPr>
              <a:t>you are on the public roads</a:t>
            </a:r>
            <a:endParaRPr lang="en-GB" b="1" dirty="0">
              <a:solidFill>
                <a:schemeClr val="bg1"/>
              </a:solidFill>
            </a:endParaRPr>
          </a:p>
        </p:txBody>
      </p:sp>
      <p:pic>
        <p:nvPicPr>
          <p:cNvPr id="4" name="image1.jpg">
            <a:extLst>
              <a:ext uri="{FF2B5EF4-FFF2-40B4-BE49-F238E27FC236}">
                <a16:creationId xmlns:a16="http://schemas.microsoft.com/office/drawing/2014/main" id="{552D8051-41A4-31EF-365B-C9B3590FB4A0}"/>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767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B26B-CBF2-170D-22E4-62F40E3F2A36}"/>
              </a:ext>
            </a:extLst>
          </p:cNvPr>
          <p:cNvSpPr>
            <a:spLocks noGrp="1"/>
          </p:cNvSpPr>
          <p:nvPr>
            <p:ph type="title"/>
          </p:nvPr>
        </p:nvSpPr>
        <p:spPr/>
        <p:txBody>
          <a:bodyPr/>
          <a:lstStyle/>
          <a:p>
            <a:r>
              <a:rPr lang="en-GB" dirty="0">
                <a:solidFill>
                  <a:srgbClr val="FFFFFF"/>
                </a:solidFill>
              </a:rPr>
              <a:t>Alcohol</a:t>
            </a:r>
            <a:endParaRPr lang="en-US" dirty="0">
              <a:solidFill>
                <a:srgbClr val="FFFFFF"/>
              </a:solidFill>
            </a:endParaRPr>
          </a:p>
        </p:txBody>
      </p:sp>
      <p:sp>
        <p:nvSpPr>
          <p:cNvPr id="3" name="Content Placeholder 2">
            <a:extLst>
              <a:ext uri="{FF2B5EF4-FFF2-40B4-BE49-F238E27FC236}">
                <a16:creationId xmlns:a16="http://schemas.microsoft.com/office/drawing/2014/main" id="{5F78A8BE-8FE3-B3E7-D29F-18F379E6D0D7}"/>
              </a:ext>
            </a:extLst>
          </p:cNvPr>
          <p:cNvSpPr>
            <a:spLocks noGrp="1"/>
          </p:cNvSpPr>
          <p:nvPr>
            <p:ph sz="half" idx="1"/>
          </p:nvPr>
        </p:nvSpPr>
        <p:spPr>
          <a:xfrm>
            <a:off x="910176" y="1825624"/>
            <a:ext cx="5109623" cy="5032375"/>
          </a:xfrm>
        </p:spPr>
        <p:txBody>
          <a:bodyPr anchor="t">
            <a:normAutofit fontScale="92500"/>
          </a:bodyPr>
          <a:lstStyle/>
          <a:p>
            <a:pPr marL="0" indent="0" algn="ctr">
              <a:buNone/>
            </a:pPr>
            <a:r>
              <a:rPr lang="en-GB" b="1" dirty="0">
                <a:solidFill>
                  <a:srgbClr val="FFFFFF"/>
                </a:solidFill>
              </a:rPr>
              <a:t>“IT IS ILLEGAL TO FLY”</a:t>
            </a:r>
            <a:r>
              <a:rPr lang="en-GB" dirty="0">
                <a:solidFill>
                  <a:srgbClr val="FFFFFF"/>
                </a:solidFill>
              </a:rPr>
              <a:t> “</a:t>
            </a:r>
            <a:r>
              <a:rPr lang="en-GB" b="1" dirty="0">
                <a:solidFill>
                  <a:srgbClr val="FFFFFF"/>
                </a:solidFill>
              </a:rPr>
              <a:t>WITH BLOOD ALCOHOL</a:t>
            </a:r>
            <a:r>
              <a:rPr lang="en-GB" dirty="0">
                <a:solidFill>
                  <a:srgbClr val="FFFFFF"/>
                </a:solidFill>
              </a:rPr>
              <a:t>” “</a:t>
            </a:r>
            <a:r>
              <a:rPr lang="en-GB" b="1" dirty="0">
                <a:solidFill>
                  <a:srgbClr val="FFFFFF"/>
                </a:solidFill>
              </a:rPr>
              <a:t>EXCEEDING</a:t>
            </a:r>
            <a:r>
              <a:rPr lang="en-GB" dirty="0">
                <a:solidFill>
                  <a:srgbClr val="FFFFFF"/>
                </a:solidFill>
              </a:rPr>
              <a:t> 20mg/100ml” “Less than one quarter of the drink-drive limit”(England) “One drink will take you over this limit”</a:t>
            </a:r>
          </a:p>
          <a:p>
            <a:pPr marL="0" indent="0" algn="ctr">
              <a:buNone/>
            </a:pPr>
            <a:r>
              <a:rPr lang="en-GB" dirty="0">
                <a:solidFill>
                  <a:srgbClr val="FFFFFF"/>
                </a:solidFill>
              </a:rPr>
              <a:t>“The Railways and Transport Safety Act applies to anyone involved in flying operations, even a wing-tip holder. If any alcohol is consumed, do not fly or even go to the launch point that day”</a:t>
            </a:r>
          </a:p>
          <a:p>
            <a:pPr marL="0" indent="0" algn="ctr">
              <a:buNone/>
            </a:pPr>
            <a:r>
              <a:rPr lang="en-GB" dirty="0">
                <a:solidFill>
                  <a:schemeClr val="bg1"/>
                </a:solidFill>
              </a:rPr>
              <a:t>Lasham Ops Manual</a:t>
            </a:r>
          </a:p>
          <a:p>
            <a:pPr marL="0" indent="0" algn="ctr">
              <a:buNone/>
            </a:pPr>
            <a:endParaRPr lang="en-US" dirty="0">
              <a:solidFill>
                <a:srgbClr val="FFFFFF"/>
              </a:solidFill>
            </a:endParaRPr>
          </a:p>
        </p:txBody>
      </p:sp>
      <p:pic>
        <p:nvPicPr>
          <p:cNvPr id="7" name="Content Placeholder 6">
            <a:extLst>
              <a:ext uri="{FF2B5EF4-FFF2-40B4-BE49-F238E27FC236}">
                <a16:creationId xmlns:a16="http://schemas.microsoft.com/office/drawing/2014/main" id="{CCAADB90-AEEC-248F-3FF0-2557FED7801D}"/>
              </a:ext>
            </a:extLst>
          </p:cNvPr>
          <p:cNvPicPr>
            <a:picLocks noGrp="1" noChangeAspect="1"/>
          </p:cNvPicPr>
          <p:nvPr>
            <p:ph sz="half" idx="2"/>
          </p:nvPr>
        </p:nvPicPr>
        <p:blipFill>
          <a:blip r:embed="rId2"/>
          <a:stretch>
            <a:fillRect/>
          </a:stretch>
        </p:blipFill>
        <p:spPr>
          <a:xfrm>
            <a:off x="7218944" y="1969854"/>
            <a:ext cx="4062880" cy="4062880"/>
          </a:xfrm>
          <a:prstGeom prst="rect">
            <a:avLst/>
          </a:prstGeom>
        </p:spPr>
      </p:pic>
      <p:pic>
        <p:nvPicPr>
          <p:cNvPr id="5" name="image1.jpg">
            <a:extLst>
              <a:ext uri="{FF2B5EF4-FFF2-40B4-BE49-F238E27FC236}">
                <a16:creationId xmlns:a16="http://schemas.microsoft.com/office/drawing/2014/main" id="{DC67FD21-2488-6116-0166-03509602F37E}"/>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0347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A58FD-B4D7-758A-96DE-09C7B4D1A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91493-70E2-6AB6-8A2E-A39F044FFEF6}"/>
              </a:ext>
            </a:extLst>
          </p:cNvPr>
          <p:cNvSpPr>
            <a:spLocks noGrp="1"/>
          </p:cNvSpPr>
          <p:nvPr>
            <p:ph type="title"/>
          </p:nvPr>
        </p:nvSpPr>
        <p:spPr/>
        <p:txBody>
          <a:bodyPr/>
          <a:lstStyle/>
          <a:p>
            <a:pPr algn="ctr"/>
            <a:r>
              <a:rPr lang="en-GB" dirty="0">
                <a:solidFill>
                  <a:schemeClr val="bg1"/>
                </a:solidFill>
              </a:rPr>
              <a:t>Incident reporting</a:t>
            </a:r>
          </a:p>
        </p:txBody>
      </p:sp>
      <p:sp>
        <p:nvSpPr>
          <p:cNvPr id="3" name="Text Placeholder 2">
            <a:extLst>
              <a:ext uri="{FF2B5EF4-FFF2-40B4-BE49-F238E27FC236}">
                <a16:creationId xmlns:a16="http://schemas.microsoft.com/office/drawing/2014/main" id="{E663B592-C3B2-CEBF-E651-5C1A2AE17B21}"/>
              </a:ext>
            </a:extLst>
          </p:cNvPr>
          <p:cNvSpPr>
            <a:spLocks noGrp="1"/>
          </p:cNvSpPr>
          <p:nvPr>
            <p:ph type="body" idx="1"/>
          </p:nvPr>
        </p:nvSpPr>
        <p:spPr/>
        <p:txBody>
          <a:bodyPr/>
          <a:lstStyle/>
          <a:p>
            <a:endParaRPr lang="en-GB"/>
          </a:p>
        </p:txBody>
      </p:sp>
      <p:pic>
        <p:nvPicPr>
          <p:cNvPr id="4" name="image1.jpg">
            <a:extLst>
              <a:ext uri="{FF2B5EF4-FFF2-40B4-BE49-F238E27FC236}">
                <a16:creationId xmlns:a16="http://schemas.microsoft.com/office/drawing/2014/main" id="{EE969915-FA31-48A5-55E0-3E2357F7F62D}"/>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55483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B0A3-764E-F15F-772E-4565C9C67D64}"/>
              </a:ext>
            </a:extLst>
          </p:cNvPr>
          <p:cNvSpPr>
            <a:spLocks noGrp="1"/>
          </p:cNvSpPr>
          <p:nvPr>
            <p:ph type="title"/>
          </p:nvPr>
        </p:nvSpPr>
        <p:spPr/>
        <p:txBody>
          <a:bodyPr/>
          <a:lstStyle/>
          <a:p>
            <a:r>
              <a:rPr lang="en-GB" dirty="0">
                <a:solidFill>
                  <a:schemeClr val="bg1"/>
                </a:solidFill>
              </a:rPr>
              <a:t>Incident/Near Miss Reporting</a:t>
            </a:r>
          </a:p>
        </p:txBody>
      </p:sp>
      <p:sp>
        <p:nvSpPr>
          <p:cNvPr id="3" name="Content Placeholder 2">
            <a:extLst>
              <a:ext uri="{FF2B5EF4-FFF2-40B4-BE49-F238E27FC236}">
                <a16:creationId xmlns:a16="http://schemas.microsoft.com/office/drawing/2014/main" id="{0CE6BE30-7B36-3801-3C8C-416BB741E879}"/>
              </a:ext>
            </a:extLst>
          </p:cNvPr>
          <p:cNvSpPr>
            <a:spLocks noGrp="1"/>
          </p:cNvSpPr>
          <p:nvPr>
            <p:ph sz="half" idx="1"/>
          </p:nvPr>
        </p:nvSpPr>
        <p:spPr>
          <a:xfrm>
            <a:off x="838200" y="1825625"/>
            <a:ext cx="5798270" cy="4351338"/>
          </a:xfrm>
        </p:spPr>
        <p:txBody>
          <a:bodyPr/>
          <a:lstStyle/>
          <a:p>
            <a:r>
              <a:rPr lang="en-GB" b="1" dirty="0">
                <a:solidFill>
                  <a:schemeClr val="bg1"/>
                </a:solidFill>
              </a:rPr>
              <a:t>REPORT EVERYTHING </a:t>
            </a:r>
            <a:r>
              <a:rPr lang="en-GB" dirty="0">
                <a:solidFill>
                  <a:schemeClr val="bg1"/>
                </a:solidFill>
              </a:rPr>
              <a:t>that had or nearly had happened, that did or could have;</a:t>
            </a:r>
          </a:p>
          <a:p>
            <a:endParaRPr lang="en-GB" dirty="0">
              <a:solidFill>
                <a:schemeClr val="bg1"/>
              </a:solidFill>
            </a:endParaRPr>
          </a:p>
          <a:p>
            <a:pPr lvl="1"/>
            <a:r>
              <a:rPr lang="en-GB" sz="2800" dirty="0">
                <a:solidFill>
                  <a:schemeClr val="bg1"/>
                </a:solidFill>
              </a:rPr>
              <a:t>Caused damage to any property</a:t>
            </a:r>
          </a:p>
          <a:p>
            <a:pPr lvl="1"/>
            <a:endParaRPr lang="en-GB" sz="2800" dirty="0">
              <a:solidFill>
                <a:schemeClr val="bg1"/>
              </a:solidFill>
            </a:endParaRPr>
          </a:p>
          <a:p>
            <a:pPr lvl="1"/>
            <a:r>
              <a:rPr lang="en-GB" sz="2800" dirty="0">
                <a:solidFill>
                  <a:schemeClr val="bg1"/>
                </a:solidFill>
              </a:rPr>
              <a:t>Caused injury to any person</a:t>
            </a:r>
          </a:p>
          <a:p>
            <a:pPr lvl="1"/>
            <a:endParaRPr lang="en-GB" dirty="0">
              <a:solidFill>
                <a:schemeClr val="bg1"/>
              </a:solidFill>
            </a:endParaRPr>
          </a:p>
        </p:txBody>
      </p:sp>
      <p:sp>
        <p:nvSpPr>
          <p:cNvPr id="4" name="Content Placeholder 3">
            <a:extLst>
              <a:ext uri="{FF2B5EF4-FFF2-40B4-BE49-F238E27FC236}">
                <a16:creationId xmlns:a16="http://schemas.microsoft.com/office/drawing/2014/main" id="{13844530-37A2-6AFA-A772-05A01FD93EC9}"/>
              </a:ext>
            </a:extLst>
          </p:cNvPr>
          <p:cNvSpPr>
            <a:spLocks noGrp="1"/>
          </p:cNvSpPr>
          <p:nvPr>
            <p:ph sz="half" idx="2"/>
          </p:nvPr>
        </p:nvSpPr>
        <p:spPr/>
        <p:txBody>
          <a:bodyPr/>
          <a:lstStyle/>
          <a:p>
            <a:pPr marL="0" indent="0" algn="ctr">
              <a:buNone/>
            </a:pPr>
            <a:endParaRPr lang="en-GB" dirty="0">
              <a:solidFill>
                <a:schemeClr val="bg1"/>
              </a:solidFill>
            </a:endParaRPr>
          </a:p>
          <a:p>
            <a:pPr marL="0" indent="0" algn="ctr">
              <a:buNone/>
            </a:pPr>
            <a:endParaRPr lang="en-GB" dirty="0">
              <a:solidFill>
                <a:schemeClr val="bg1"/>
              </a:solidFill>
            </a:endParaRPr>
          </a:p>
          <a:p>
            <a:pPr marL="0" indent="0" algn="ctr">
              <a:buNone/>
            </a:pPr>
            <a:endParaRPr lang="en-GB" dirty="0">
              <a:solidFill>
                <a:schemeClr val="bg1"/>
              </a:solidFill>
            </a:endParaRPr>
          </a:p>
          <a:p>
            <a:pPr marL="0" indent="0" algn="ctr">
              <a:buNone/>
            </a:pPr>
            <a:endParaRPr lang="en-GB" dirty="0">
              <a:solidFill>
                <a:schemeClr val="bg1"/>
              </a:solidFill>
            </a:endParaRPr>
          </a:p>
        </p:txBody>
      </p:sp>
      <p:pic>
        <p:nvPicPr>
          <p:cNvPr id="5" name="image1.jpg">
            <a:extLst>
              <a:ext uri="{FF2B5EF4-FFF2-40B4-BE49-F238E27FC236}">
                <a16:creationId xmlns:a16="http://schemas.microsoft.com/office/drawing/2014/main" id="{70104746-2094-8887-2954-64FCFFC7DFE6}"/>
              </a:ext>
            </a:extLst>
          </p:cNvPr>
          <p:cNvPicPr/>
          <p:nvPr/>
        </p:nvPicPr>
        <p:blipFill>
          <a:blip r:embed="rId3"/>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4" name="Picture 6" descr="QR Code Image">
            <a:extLst>
              <a:ext uri="{FF2B5EF4-FFF2-40B4-BE49-F238E27FC236}">
                <a16:creationId xmlns:a16="http://schemas.microsoft.com/office/drawing/2014/main" id="{AB279A47-27D9-FF51-DD43-781114FC7B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4063" y="2291425"/>
            <a:ext cx="3419737" cy="3419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79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6F328-0D6A-E7DB-4337-22E86F395C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0D39C-6F00-14ED-D7D1-A2965E4949BE}"/>
              </a:ext>
            </a:extLst>
          </p:cNvPr>
          <p:cNvSpPr>
            <a:spLocks noGrp="1"/>
          </p:cNvSpPr>
          <p:nvPr>
            <p:ph type="title"/>
          </p:nvPr>
        </p:nvSpPr>
        <p:spPr/>
        <p:txBody>
          <a:bodyPr/>
          <a:lstStyle/>
          <a:p>
            <a:pPr algn="ctr"/>
            <a:r>
              <a:rPr lang="en-GB" dirty="0">
                <a:solidFill>
                  <a:schemeClr val="bg1"/>
                </a:solidFill>
              </a:rPr>
              <a:t>Climatic Injuries</a:t>
            </a:r>
          </a:p>
        </p:txBody>
      </p:sp>
      <p:sp>
        <p:nvSpPr>
          <p:cNvPr id="3" name="Text Placeholder 2">
            <a:extLst>
              <a:ext uri="{FF2B5EF4-FFF2-40B4-BE49-F238E27FC236}">
                <a16:creationId xmlns:a16="http://schemas.microsoft.com/office/drawing/2014/main" id="{DFD852F7-E729-04AC-E991-0E9588251322}"/>
              </a:ext>
            </a:extLst>
          </p:cNvPr>
          <p:cNvSpPr>
            <a:spLocks noGrp="1"/>
          </p:cNvSpPr>
          <p:nvPr>
            <p:ph type="body" idx="1"/>
          </p:nvPr>
        </p:nvSpPr>
        <p:spPr/>
        <p:txBody>
          <a:bodyPr/>
          <a:lstStyle/>
          <a:p>
            <a:endParaRPr lang="en-GB"/>
          </a:p>
        </p:txBody>
      </p:sp>
      <p:pic>
        <p:nvPicPr>
          <p:cNvPr id="4" name="image1.jpg">
            <a:extLst>
              <a:ext uri="{FF2B5EF4-FFF2-40B4-BE49-F238E27FC236}">
                <a16:creationId xmlns:a16="http://schemas.microsoft.com/office/drawing/2014/main" id="{A29D0E7C-C478-CDAE-9676-EA2C8519A225}"/>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29847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7A409-99D3-8677-175A-2509957533D8}"/>
              </a:ext>
            </a:extLst>
          </p:cNvPr>
          <p:cNvSpPr>
            <a:spLocks noGrp="1"/>
          </p:cNvSpPr>
          <p:nvPr>
            <p:ph type="title"/>
          </p:nvPr>
        </p:nvSpPr>
        <p:spPr/>
        <p:txBody>
          <a:bodyPr/>
          <a:lstStyle/>
          <a:p>
            <a:r>
              <a:rPr lang="en-GB" dirty="0">
                <a:solidFill>
                  <a:srgbClr val="FFFFFF"/>
                </a:solidFill>
              </a:rPr>
              <a:t>Climatic Injuries</a:t>
            </a:r>
            <a:endParaRPr lang="en-US" dirty="0">
              <a:solidFill>
                <a:srgbClr val="FFFFFF"/>
              </a:solidFill>
            </a:endParaRPr>
          </a:p>
        </p:txBody>
      </p:sp>
      <p:sp>
        <p:nvSpPr>
          <p:cNvPr id="3" name="Content Placeholder 2">
            <a:extLst>
              <a:ext uri="{FF2B5EF4-FFF2-40B4-BE49-F238E27FC236}">
                <a16:creationId xmlns:a16="http://schemas.microsoft.com/office/drawing/2014/main" id="{0F905AC4-77FC-2E0D-4339-B8AAD16BCF9E}"/>
              </a:ext>
            </a:extLst>
          </p:cNvPr>
          <p:cNvSpPr>
            <a:spLocks noGrp="1"/>
          </p:cNvSpPr>
          <p:nvPr>
            <p:ph sz="half" idx="1"/>
          </p:nvPr>
        </p:nvSpPr>
        <p:spPr>
          <a:xfrm>
            <a:off x="838199" y="1825624"/>
            <a:ext cx="6722097" cy="5032375"/>
          </a:xfrm>
        </p:spPr>
        <p:txBody>
          <a:bodyPr>
            <a:normAutofit/>
          </a:bodyPr>
          <a:lstStyle/>
          <a:p>
            <a:pPr marL="0" indent="0" algn="ctr">
              <a:buNone/>
            </a:pPr>
            <a:r>
              <a:rPr lang="en-GB" b="1" dirty="0">
                <a:solidFill>
                  <a:srgbClr val="FFFFFF"/>
                </a:solidFill>
              </a:rPr>
              <a:t>HYDRATE!</a:t>
            </a:r>
          </a:p>
          <a:p>
            <a:pPr marL="0" indent="0">
              <a:buNone/>
            </a:pPr>
            <a:r>
              <a:rPr lang="en-GB" dirty="0">
                <a:solidFill>
                  <a:srgbClr val="FFFFFF"/>
                </a:solidFill>
              </a:rPr>
              <a:t>If someone shows signs of heat exhaustion/stroke, </a:t>
            </a:r>
            <a:r>
              <a:rPr lang="en-GB" b="1" dirty="0">
                <a:solidFill>
                  <a:srgbClr val="FFFFFF"/>
                </a:solidFill>
              </a:rPr>
              <a:t>IMMEDIATLEY</a:t>
            </a:r>
            <a:r>
              <a:rPr lang="en-GB" dirty="0">
                <a:solidFill>
                  <a:srgbClr val="FFFFFF"/>
                </a:solidFill>
              </a:rPr>
              <a:t>;</a:t>
            </a:r>
          </a:p>
          <a:p>
            <a:r>
              <a:rPr lang="en-GB" b="1" dirty="0">
                <a:solidFill>
                  <a:srgbClr val="FFFFFF"/>
                </a:solidFill>
              </a:rPr>
              <a:t>STOP </a:t>
            </a:r>
            <a:r>
              <a:rPr lang="en-GB" dirty="0">
                <a:solidFill>
                  <a:srgbClr val="FFFFFF"/>
                </a:solidFill>
              </a:rPr>
              <a:t>the local </a:t>
            </a:r>
            <a:r>
              <a:rPr lang="en-GB" b="1" dirty="0">
                <a:solidFill>
                  <a:srgbClr val="FFFFFF"/>
                </a:solidFill>
              </a:rPr>
              <a:t>ACTIVITY</a:t>
            </a:r>
          </a:p>
          <a:p>
            <a:r>
              <a:rPr lang="en-GB" b="1" dirty="0">
                <a:solidFill>
                  <a:srgbClr val="FFFFFF"/>
                </a:solidFill>
              </a:rPr>
              <a:t>GET HELP </a:t>
            </a:r>
            <a:r>
              <a:rPr lang="en-GB" dirty="0">
                <a:solidFill>
                  <a:srgbClr val="FFFFFF"/>
                </a:solidFill>
              </a:rPr>
              <a:t>(depends on severity)</a:t>
            </a:r>
          </a:p>
          <a:p>
            <a:r>
              <a:rPr lang="en-GB" b="1" dirty="0">
                <a:solidFill>
                  <a:srgbClr val="FFFFFF"/>
                </a:solidFill>
              </a:rPr>
              <a:t>GET THE CASUALTY TO SHADE </a:t>
            </a:r>
            <a:r>
              <a:rPr lang="en-GB" dirty="0">
                <a:solidFill>
                  <a:srgbClr val="FFFFFF"/>
                </a:solidFill>
              </a:rPr>
              <a:t>or </a:t>
            </a:r>
            <a:r>
              <a:rPr lang="en-GB" b="1" dirty="0">
                <a:solidFill>
                  <a:srgbClr val="FFFFFF"/>
                </a:solidFill>
              </a:rPr>
              <a:t>BRING THE SHADE TO THEM</a:t>
            </a:r>
          </a:p>
          <a:p>
            <a:r>
              <a:rPr lang="en-GB" b="1" dirty="0">
                <a:solidFill>
                  <a:srgbClr val="FFFFFF"/>
                </a:solidFill>
              </a:rPr>
              <a:t>REMOVE EXCESS CLOTHING</a:t>
            </a:r>
          </a:p>
          <a:p>
            <a:r>
              <a:rPr lang="en-GB" b="1" dirty="0">
                <a:solidFill>
                  <a:srgbClr val="FFFFFF"/>
                </a:solidFill>
              </a:rPr>
              <a:t>GIVE WATER TO DRINK AND APPLY TO THE SKIN TO COOL DOWN</a:t>
            </a:r>
          </a:p>
          <a:p>
            <a:pPr marL="0" indent="0">
              <a:buNone/>
            </a:pPr>
            <a:endParaRPr lang="en-GB" dirty="0">
              <a:solidFill>
                <a:srgbClr val="FFFFFF"/>
              </a:solidFill>
            </a:endParaRPr>
          </a:p>
          <a:p>
            <a:pPr lvl="1"/>
            <a:endParaRPr lang="en-GB" dirty="0">
              <a:solidFill>
                <a:srgbClr val="FFFFFF"/>
              </a:solidFill>
            </a:endParaRPr>
          </a:p>
        </p:txBody>
      </p:sp>
      <p:pic>
        <p:nvPicPr>
          <p:cNvPr id="6" name="image1.jpg">
            <a:extLst>
              <a:ext uri="{FF2B5EF4-FFF2-40B4-BE49-F238E27FC236}">
                <a16:creationId xmlns:a16="http://schemas.microsoft.com/office/drawing/2014/main" id="{441B6C07-6277-6D3D-7DE7-930C29A642C4}"/>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2" name="Group 11">
            <a:extLst>
              <a:ext uri="{FF2B5EF4-FFF2-40B4-BE49-F238E27FC236}">
                <a16:creationId xmlns:a16="http://schemas.microsoft.com/office/drawing/2014/main" id="{192DFE79-1264-DBF1-5D27-68B656ED53DB}"/>
              </a:ext>
            </a:extLst>
          </p:cNvPr>
          <p:cNvGrpSpPr/>
          <p:nvPr/>
        </p:nvGrpSpPr>
        <p:grpSpPr>
          <a:xfrm>
            <a:off x="8267544" y="1487488"/>
            <a:ext cx="2991023" cy="5173958"/>
            <a:chOff x="8267544" y="1487488"/>
            <a:chExt cx="2991023" cy="5173958"/>
          </a:xfrm>
        </p:grpSpPr>
        <p:pic>
          <p:nvPicPr>
            <p:cNvPr id="9" name="Picture 2" descr="Know the different signs of heat exhaustion and heat stroke... Heat  exhaustion does not usually need emergency medical help if you can cool  down within 30 minutes. But if it turns into">
              <a:extLst>
                <a:ext uri="{FF2B5EF4-FFF2-40B4-BE49-F238E27FC236}">
                  <a16:creationId xmlns:a16="http://schemas.microsoft.com/office/drawing/2014/main" id="{188851CE-F939-EF3D-05F3-641DAB7FA1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63"/>
            <a:stretch>
              <a:fillRect/>
            </a:stretch>
          </p:blipFill>
          <p:spPr bwMode="auto">
            <a:xfrm>
              <a:off x="8267544" y="1487488"/>
              <a:ext cx="2991023" cy="1865150"/>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1032" name="Picture 8" descr="What are the symptoms of heat exhaustion and heatstroke? - BBC News">
              <a:extLst>
                <a:ext uri="{FF2B5EF4-FFF2-40B4-BE49-F238E27FC236}">
                  <a16:creationId xmlns:a16="http://schemas.microsoft.com/office/drawing/2014/main" id="{05C35986-205D-014E-362B-3B91AA2ED2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559" b="4651"/>
            <a:stretch>
              <a:fillRect/>
            </a:stretch>
          </p:blipFill>
          <p:spPr bwMode="auto">
            <a:xfrm>
              <a:off x="8267544" y="3352638"/>
              <a:ext cx="2984530" cy="21210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Know the different signs of heat exhaustion and heat stroke... Heat  exhaustion does not usually need emergency medical help if you can cool  down within 30 minutes. But if it turns into">
              <a:extLst>
                <a:ext uri="{FF2B5EF4-FFF2-40B4-BE49-F238E27FC236}">
                  <a16:creationId xmlns:a16="http://schemas.microsoft.com/office/drawing/2014/main" id="{7010DCAB-315F-98D9-E9F1-E669807522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7636" b="10564"/>
            <a:stretch>
              <a:fillRect/>
            </a:stretch>
          </p:blipFill>
          <p:spPr bwMode="auto">
            <a:xfrm>
              <a:off x="8267544" y="5473669"/>
              <a:ext cx="2991023" cy="1187777"/>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724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721B-8A0F-09F1-6DBF-EF3991F414E5}"/>
              </a:ext>
            </a:extLst>
          </p:cNvPr>
          <p:cNvSpPr>
            <a:spLocks noGrp="1"/>
          </p:cNvSpPr>
          <p:nvPr>
            <p:ph type="title"/>
          </p:nvPr>
        </p:nvSpPr>
        <p:spPr/>
        <p:txBody>
          <a:bodyPr/>
          <a:lstStyle/>
          <a:p>
            <a:r>
              <a:rPr lang="en-GB" dirty="0">
                <a:solidFill>
                  <a:schemeClr val="bg1"/>
                </a:solidFill>
              </a:rPr>
              <a:t>Check of understanding</a:t>
            </a:r>
          </a:p>
        </p:txBody>
      </p:sp>
      <p:sp>
        <p:nvSpPr>
          <p:cNvPr id="3" name="Content Placeholder 2">
            <a:extLst>
              <a:ext uri="{FF2B5EF4-FFF2-40B4-BE49-F238E27FC236}">
                <a16:creationId xmlns:a16="http://schemas.microsoft.com/office/drawing/2014/main" id="{2DE51DC7-CF81-B61B-25B4-22CDC7A54DAA}"/>
              </a:ext>
            </a:extLst>
          </p:cNvPr>
          <p:cNvSpPr>
            <a:spLocks noGrp="1"/>
          </p:cNvSpPr>
          <p:nvPr>
            <p:ph idx="1"/>
          </p:nvPr>
        </p:nvSpPr>
        <p:spPr>
          <a:xfrm>
            <a:off x="838200" y="1690688"/>
            <a:ext cx="10515600" cy="4667250"/>
          </a:xfrm>
        </p:spPr>
        <p:txBody>
          <a:bodyPr>
            <a:normAutofit lnSpcReduction="10000"/>
          </a:bodyPr>
          <a:lstStyle/>
          <a:p>
            <a:r>
              <a:rPr lang="en-GB" dirty="0">
                <a:solidFill>
                  <a:schemeClr val="bg1"/>
                </a:solidFill>
              </a:rPr>
              <a:t>Is there a speed limit airside?</a:t>
            </a:r>
          </a:p>
          <a:p>
            <a:r>
              <a:rPr lang="en-GB" dirty="0">
                <a:solidFill>
                  <a:schemeClr val="bg1"/>
                </a:solidFill>
              </a:rPr>
              <a:t>What warning does a glider give when it is about to land?</a:t>
            </a:r>
          </a:p>
          <a:p>
            <a:r>
              <a:rPr lang="en-GB" dirty="0">
                <a:solidFill>
                  <a:schemeClr val="bg1"/>
                </a:solidFill>
              </a:rPr>
              <a:t>Can you fly anything in the airfield?</a:t>
            </a:r>
          </a:p>
          <a:p>
            <a:r>
              <a:rPr lang="en-GB" dirty="0">
                <a:solidFill>
                  <a:schemeClr val="bg1"/>
                </a:solidFill>
              </a:rPr>
              <a:t>What hangs below the tow planes?</a:t>
            </a:r>
          </a:p>
          <a:p>
            <a:r>
              <a:rPr lang="en-GB" dirty="0">
                <a:solidFill>
                  <a:schemeClr val="bg1"/>
                </a:solidFill>
              </a:rPr>
              <a:t>Is heat stroke an emergency?</a:t>
            </a:r>
          </a:p>
          <a:p>
            <a:r>
              <a:rPr lang="en-GB" dirty="0">
                <a:solidFill>
                  <a:schemeClr val="bg1"/>
                </a:solidFill>
              </a:rPr>
              <a:t>What should you be ready to do when an aircraft is about to land?</a:t>
            </a:r>
          </a:p>
          <a:p>
            <a:r>
              <a:rPr lang="en-GB" dirty="0">
                <a:solidFill>
                  <a:schemeClr val="bg1"/>
                </a:solidFill>
              </a:rPr>
              <a:t>What are the signs there’s about to be a jet movement?</a:t>
            </a:r>
          </a:p>
          <a:p>
            <a:r>
              <a:rPr lang="en-GB" dirty="0">
                <a:solidFill>
                  <a:schemeClr val="bg1"/>
                </a:solidFill>
              </a:rPr>
              <a:t>Where can you not go without permission?</a:t>
            </a:r>
          </a:p>
          <a:p>
            <a:r>
              <a:rPr lang="en-GB" dirty="0">
                <a:solidFill>
                  <a:schemeClr val="bg1"/>
                </a:solidFill>
              </a:rPr>
              <a:t>What needs reporting?</a:t>
            </a:r>
          </a:p>
          <a:p>
            <a:r>
              <a:rPr lang="en-GB" dirty="0">
                <a:solidFill>
                  <a:schemeClr val="bg1"/>
                </a:solidFill>
              </a:rPr>
              <a:t>Can you drink and fly?</a:t>
            </a:r>
          </a:p>
          <a:p>
            <a:endParaRPr lang="en-GB" dirty="0">
              <a:solidFill>
                <a:schemeClr val="bg1"/>
              </a:solidFill>
            </a:endParaRPr>
          </a:p>
        </p:txBody>
      </p:sp>
      <p:pic>
        <p:nvPicPr>
          <p:cNvPr id="4" name="image1.jpg">
            <a:extLst>
              <a:ext uri="{FF2B5EF4-FFF2-40B4-BE49-F238E27FC236}">
                <a16:creationId xmlns:a16="http://schemas.microsoft.com/office/drawing/2014/main" id="{9E5A9693-1106-3948-698D-2EE143E7B358}"/>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413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CD69-6437-6FD8-939D-D2BE77FDD95D}"/>
              </a:ext>
            </a:extLst>
          </p:cNvPr>
          <p:cNvSpPr>
            <a:spLocks noGrp="1"/>
          </p:cNvSpPr>
          <p:nvPr>
            <p:ph type="title"/>
          </p:nvPr>
        </p:nvSpPr>
        <p:spPr/>
        <p:txBody>
          <a:bodyPr/>
          <a:lstStyle/>
          <a:p>
            <a:pPr algn="ctr"/>
            <a:r>
              <a:rPr lang="en-GB" dirty="0">
                <a:solidFill>
                  <a:schemeClr val="bg1"/>
                </a:solidFill>
              </a:rPr>
              <a:t>Summary</a:t>
            </a:r>
          </a:p>
        </p:txBody>
      </p:sp>
      <p:sp>
        <p:nvSpPr>
          <p:cNvPr id="3" name="Content Placeholder 2">
            <a:extLst>
              <a:ext uri="{FF2B5EF4-FFF2-40B4-BE49-F238E27FC236}">
                <a16:creationId xmlns:a16="http://schemas.microsoft.com/office/drawing/2014/main" id="{16A3BCAF-6FB7-9127-8BA6-42D97344674A}"/>
              </a:ext>
            </a:extLst>
          </p:cNvPr>
          <p:cNvSpPr>
            <a:spLocks noGrp="1"/>
          </p:cNvSpPr>
          <p:nvPr>
            <p:ph idx="1"/>
          </p:nvPr>
        </p:nvSpPr>
        <p:spPr/>
        <p:txBody>
          <a:bodyPr/>
          <a:lstStyle/>
          <a:p>
            <a:pPr marL="0" indent="0" algn="ctr">
              <a:buNone/>
            </a:pPr>
            <a:r>
              <a:rPr lang="en-GB" b="1" dirty="0">
                <a:solidFill>
                  <a:schemeClr val="bg1"/>
                </a:solidFill>
              </a:rPr>
              <a:t>KEEP YOUR HEAD ON A SWIVEL</a:t>
            </a:r>
            <a:r>
              <a:rPr lang="en-GB" dirty="0">
                <a:solidFill>
                  <a:schemeClr val="bg1"/>
                </a:solidFill>
              </a:rPr>
              <a:t>, this is an active airfield</a:t>
            </a:r>
          </a:p>
          <a:p>
            <a:pPr marL="0" indent="0" algn="ctr">
              <a:buNone/>
            </a:pPr>
            <a:endParaRPr lang="en-GB" dirty="0">
              <a:solidFill>
                <a:schemeClr val="bg1"/>
              </a:solidFill>
            </a:endParaRPr>
          </a:p>
          <a:p>
            <a:pPr marL="0" indent="0" algn="ctr">
              <a:buNone/>
            </a:pPr>
            <a:r>
              <a:rPr lang="en-GB" b="1" dirty="0">
                <a:solidFill>
                  <a:schemeClr val="bg1"/>
                </a:solidFill>
              </a:rPr>
              <a:t>FOLLOW</a:t>
            </a:r>
            <a:r>
              <a:rPr lang="en-GB" dirty="0">
                <a:solidFill>
                  <a:schemeClr val="bg1"/>
                </a:solidFill>
              </a:rPr>
              <a:t> the traffic light rules</a:t>
            </a:r>
          </a:p>
          <a:p>
            <a:pPr marL="0" indent="0" algn="ctr">
              <a:buNone/>
            </a:pPr>
            <a:endParaRPr lang="en-GB" dirty="0">
              <a:solidFill>
                <a:schemeClr val="bg1"/>
              </a:solidFill>
            </a:endParaRPr>
          </a:p>
          <a:p>
            <a:pPr marL="0" indent="0" algn="ctr">
              <a:buNone/>
            </a:pPr>
            <a:r>
              <a:rPr lang="en-GB" b="1" dirty="0">
                <a:solidFill>
                  <a:schemeClr val="bg1"/>
                </a:solidFill>
              </a:rPr>
              <a:t>REPORT</a:t>
            </a:r>
            <a:r>
              <a:rPr lang="en-GB" dirty="0">
                <a:solidFill>
                  <a:schemeClr val="bg1"/>
                </a:solidFill>
              </a:rPr>
              <a:t> any and everything</a:t>
            </a:r>
          </a:p>
          <a:p>
            <a:pPr marL="0" indent="0" algn="ctr">
              <a:buNone/>
            </a:pPr>
            <a:endParaRPr lang="en-GB" dirty="0">
              <a:solidFill>
                <a:schemeClr val="bg1"/>
              </a:solidFill>
            </a:endParaRPr>
          </a:p>
          <a:p>
            <a:pPr marL="0" indent="0" algn="ctr">
              <a:buNone/>
            </a:pPr>
            <a:r>
              <a:rPr lang="en-GB" dirty="0">
                <a:solidFill>
                  <a:schemeClr val="bg1"/>
                </a:solidFill>
              </a:rPr>
              <a:t>Just because we’re on “private property” </a:t>
            </a:r>
            <a:r>
              <a:rPr lang="en-GB" b="1" dirty="0">
                <a:solidFill>
                  <a:schemeClr val="bg1"/>
                </a:solidFill>
              </a:rPr>
              <a:t>DOES NOT</a:t>
            </a:r>
            <a:r>
              <a:rPr lang="en-GB" dirty="0">
                <a:solidFill>
                  <a:schemeClr val="bg1"/>
                </a:solidFill>
              </a:rPr>
              <a:t> mean you can drive your car any differently than you would on the road</a:t>
            </a:r>
          </a:p>
        </p:txBody>
      </p:sp>
      <p:pic>
        <p:nvPicPr>
          <p:cNvPr id="4" name="image1.jpg">
            <a:extLst>
              <a:ext uri="{FF2B5EF4-FFF2-40B4-BE49-F238E27FC236}">
                <a16:creationId xmlns:a16="http://schemas.microsoft.com/office/drawing/2014/main" id="{DA9BAF41-5551-250B-B123-1D2875042C33}"/>
              </a:ext>
            </a:extLst>
          </p:cNvPr>
          <p:cNvPicPr/>
          <p:nvPr/>
        </p:nvPicPr>
        <p:blipFill>
          <a:blip r:embed="rId2"/>
          <a:srcRect/>
          <a:stretch>
            <a:fillRect/>
          </a:stretch>
        </p:blipFill>
        <p:spPr>
          <a:xfrm>
            <a:off x="8525764" y="0"/>
            <a:ext cx="3666236" cy="112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334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400</TotalTime>
  <Words>933</Words>
  <Application>Microsoft Office PowerPoint</Application>
  <PresentationFormat>Widescreen</PresentationFormat>
  <Paragraphs>158</Paragraphs>
  <Slides>24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Icarus Cup 2026 Initial Safety Brief</vt:lpstr>
      <vt:lpstr>Contents</vt:lpstr>
      <vt:lpstr>Who’s who</vt:lpstr>
      <vt:lpstr>Who’s who</vt:lpstr>
      <vt:lpstr>Traffic Light System</vt:lpstr>
      <vt:lpstr>PowerPoint Presentation</vt:lpstr>
      <vt:lpstr>Airfield Hazard Awareness</vt:lpstr>
      <vt:lpstr>Landing Small Aircraft</vt:lpstr>
      <vt:lpstr>Landing Small Aircraft</vt:lpstr>
      <vt:lpstr>Winch Cables</vt:lpstr>
      <vt:lpstr>Tug Ropes</vt:lpstr>
      <vt:lpstr>Propellors</vt:lpstr>
      <vt:lpstr>Large Aircraft Movements</vt:lpstr>
      <vt:lpstr>Large Aircraft Movements</vt:lpstr>
      <vt:lpstr>Hazards you could pose</vt:lpstr>
      <vt:lpstr>General Rules</vt:lpstr>
      <vt:lpstr>Driving</vt:lpstr>
      <vt:lpstr>Alcohol</vt:lpstr>
      <vt:lpstr>Incident reporting</vt:lpstr>
      <vt:lpstr>Incident/Near Miss Reporting</vt:lpstr>
      <vt:lpstr>Climatic Injuries</vt:lpstr>
      <vt:lpstr>Climatic Injuries</vt:lpstr>
      <vt:lpstr>Check of understanding</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Icarus Cup 2026 Daily Safety Reminders</dc:title>
  <dc:creator>Sander, William APO (RAFAC-SNI-WS-1089)</dc:creator>
  <cp:lastModifiedBy>William Sander (Student)</cp:lastModifiedBy>
  <cp:revision>4</cp:revision>
  <dcterms:created xsi:type="dcterms:W3CDTF">2025-09-20T08:51:50Z</dcterms:created>
  <dcterms:modified xsi:type="dcterms:W3CDTF">2026-06-29T17:44:18Z</dcterms:modified>
</cp:coreProperties>
</file>